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706" r:id="rId3"/>
  </p:sldMasterIdLst>
  <p:notesMasterIdLst>
    <p:notesMasterId r:id="rId7"/>
  </p:notesMasterIdLst>
  <p:sldIdLst>
    <p:sldId id="265" r:id="rId4"/>
    <p:sldId id="269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31"/>
  </p:normalViewPr>
  <p:slideViewPr>
    <p:cSldViewPr snapToGrid="0">
      <p:cViewPr varScale="1">
        <p:scale>
          <a:sx n="73" d="100"/>
          <a:sy n="73" d="100"/>
        </p:scale>
        <p:origin x="8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9D5B2-AE6E-43CF-B808-3A821753A8C2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C7D1F-1BCE-46FB-B0DA-90AF694E4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22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DC54-2A74-4674-84DB-053B507C5562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56C5-C75F-489B-8647-F4502C439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58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DC54-2A74-4674-84DB-053B507C5562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56C5-C75F-489B-8647-F4502C439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34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DC54-2A74-4674-84DB-053B507C5562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56C5-C75F-489B-8647-F4502C439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460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1600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231" y="273600"/>
            <a:ext cx="10972357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ja-JP" altLang="en-US" sz="12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231" y="1604520"/>
            <a:ext cx="10972357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5166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231" y="273600"/>
            <a:ext cx="10972357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ja-JP" altLang="en-US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231" y="1604520"/>
            <a:ext cx="10972357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696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231" y="273600"/>
            <a:ext cx="10972357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ja-JP" altLang="en-US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231" y="1604520"/>
            <a:ext cx="5354142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434" y="1604520"/>
            <a:ext cx="5354142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306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231" y="273600"/>
            <a:ext cx="10972357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ja-JP" altLang="en-US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639573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231" y="273600"/>
            <a:ext cx="10972357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73874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231" y="273600"/>
            <a:ext cx="10972357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ja-JP" altLang="en-US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231" y="1604520"/>
            <a:ext cx="5354142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434" y="1604520"/>
            <a:ext cx="5354142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231" y="3682080"/>
            <a:ext cx="5354142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90430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231" y="273600"/>
            <a:ext cx="10972357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ja-JP" altLang="en-US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231" y="1604520"/>
            <a:ext cx="5354142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434" y="1604520"/>
            <a:ext cx="5354142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434" y="3682080"/>
            <a:ext cx="5354142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930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DC54-2A74-4674-84DB-053B507C5562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56C5-C75F-489B-8647-F4502C439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046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231" y="273600"/>
            <a:ext cx="10972357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ja-JP" altLang="en-US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231" y="1604520"/>
            <a:ext cx="5354142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434" y="1604520"/>
            <a:ext cx="5354142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231" y="3682080"/>
            <a:ext cx="10972357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53154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231" y="273600"/>
            <a:ext cx="10972357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ja-JP" altLang="en-US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231" y="1604520"/>
            <a:ext cx="10972357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231" y="3682080"/>
            <a:ext cx="10972357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0335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231" y="273600"/>
            <a:ext cx="10972357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ja-JP" altLang="en-US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231" y="1604520"/>
            <a:ext cx="5354142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434" y="1604520"/>
            <a:ext cx="5354142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231" y="3682080"/>
            <a:ext cx="5354142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434" y="3682080"/>
            <a:ext cx="5354142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23933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231" y="273600"/>
            <a:ext cx="10972357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ja-JP" altLang="en-US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231" y="1604520"/>
            <a:ext cx="3532652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114" y="1604520"/>
            <a:ext cx="3532652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8554" y="1604520"/>
            <a:ext cx="3532652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231" y="3682080"/>
            <a:ext cx="3532652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114" y="3682080"/>
            <a:ext cx="3532652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8554" y="3682080"/>
            <a:ext cx="3532652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23022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09600" y="350828"/>
            <a:ext cx="8676908" cy="70609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88867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09600" y="350828"/>
            <a:ext cx="8676908" cy="70609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96534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09600" y="350828"/>
            <a:ext cx="8676908" cy="70609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53299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09600" y="350828"/>
            <a:ext cx="8676908" cy="70609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357195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09600" y="350828"/>
            <a:ext cx="8676908" cy="70609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493395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09600" y="350828"/>
            <a:ext cx="8676908" cy="70609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1122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DC54-2A74-4674-84DB-053B507C5562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56C5-C75F-489B-8647-F4502C439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03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09600" y="350828"/>
            <a:ext cx="8676908" cy="70609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388077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09600" y="350828"/>
            <a:ext cx="8676908" cy="70609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00099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09600" y="350828"/>
            <a:ext cx="8676908" cy="70609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984011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09600" y="350828"/>
            <a:ext cx="8676908" cy="70609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320629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7052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231" y="273600"/>
            <a:ext cx="10972357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ja-JP" altLang="en-US" sz="12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231" y="1604520"/>
            <a:ext cx="10972357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30537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231" y="273600"/>
            <a:ext cx="10972357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ja-JP" altLang="en-US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231" y="1604520"/>
            <a:ext cx="10972357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7195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231" y="273600"/>
            <a:ext cx="10972357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ja-JP" altLang="en-US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231" y="1604520"/>
            <a:ext cx="5354142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434" y="1604520"/>
            <a:ext cx="5354142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9383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231" y="273600"/>
            <a:ext cx="10972357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ja-JP" altLang="en-US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108577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231" y="273600"/>
            <a:ext cx="10972357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79651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DC54-2A74-4674-84DB-053B507C5562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56C5-C75F-489B-8647-F4502C439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0472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231" y="273600"/>
            <a:ext cx="10972357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ja-JP" altLang="en-US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231" y="1604520"/>
            <a:ext cx="5354142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434" y="1604520"/>
            <a:ext cx="5354142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231" y="3682080"/>
            <a:ext cx="5354142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4350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231" y="273600"/>
            <a:ext cx="10972357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ja-JP" altLang="en-US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231" y="1604520"/>
            <a:ext cx="5354142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434" y="1604520"/>
            <a:ext cx="5354142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434" y="3682080"/>
            <a:ext cx="5354142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98918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231" y="273600"/>
            <a:ext cx="10972357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ja-JP" altLang="en-US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231" y="1604520"/>
            <a:ext cx="5354142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434" y="1604520"/>
            <a:ext cx="5354142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231" y="3682080"/>
            <a:ext cx="10972357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7930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231" y="273600"/>
            <a:ext cx="10972357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ja-JP" altLang="en-US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231" y="1604520"/>
            <a:ext cx="10972357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231" y="3682080"/>
            <a:ext cx="10972357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15185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231" y="273600"/>
            <a:ext cx="10972357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ja-JP" altLang="en-US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231" y="1604520"/>
            <a:ext cx="5354142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434" y="1604520"/>
            <a:ext cx="5354142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231" y="3682080"/>
            <a:ext cx="5354142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434" y="3682080"/>
            <a:ext cx="5354142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3085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231" y="273600"/>
            <a:ext cx="10972357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ja-JP" altLang="en-US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231" y="1604520"/>
            <a:ext cx="3532652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114" y="1604520"/>
            <a:ext cx="3532652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8554" y="1604520"/>
            <a:ext cx="3532652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231" y="3682080"/>
            <a:ext cx="3532652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114" y="3682080"/>
            <a:ext cx="3532652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8554" y="3682080"/>
            <a:ext cx="3532652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16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01847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09600" y="350828"/>
            <a:ext cx="8676908" cy="70609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162165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09600" y="350828"/>
            <a:ext cx="8676908" cy="70609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921558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09600" y="350828"/>
            <a:ext cx="8676908" cy="70609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306192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09600" y="350828"/>
            <a:ext cx="8676908" cy="70609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7009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DC54-2A74-4674-84DB-053B507C5562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56C5-C75F-489B-8647-F4502C439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7269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09600" y="350828"/>
            <a:ext cx="8676908" cy="70609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767219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09600" y="350828"/>
            <a:ext cx="8676908" cy="70609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889590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09600" y="350828"/>
            <a:ext cx="8676908" cy="70609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93061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09600" y="350828"/>
            <a:ext cx="8676908" cy="70609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369469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09600" y="350828"/>
            <a:ext cx="8676908" cy="70609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1839379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09600" y="350828"/>
            <a:ext cx="8676908" cy="70609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5133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DC54-2A74-4674-84DB-053B507C5562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56C5-C75F-489B-8647-F4502C439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72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DC54-2A74-4674-84DB-053B507C5562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56C5-C75F-489B-8647-F4502C439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30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DC54-2A74-4674-84DB-053B507C5562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56C5-C75F-489B-8647-F4502C439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78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DC54-2A74-4674-84DB-053B507C5562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56C5-C75F-489B-8647-F4502C439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09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BDC54-2A74-4674-84DB-053B507C5562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E56C5-C75F-489B-8647-F4502C439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08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>
            <a:off x="281354" y="1103040"/>
            <a:ext cx="11628997" cy="36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sldNum"/>
          </p:nvPr>
        </p:nvSpPr>
        <p:spPr>
          <a:xfrm>
            <a:off x="11097748" y="6629400"/>
            <a:ext cx="812160" cy="22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/>
            <a:fld id="{B287DC72-BF04-47E5-BC9D-C87F4AC124CD}" type="slidenum">
              <a:rPr lang="en-US" sz="12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pPr algn="r"/>
              <a:t>‹#›</a:t>
            </a:fld>
            <a:endParaRPr lang="en-US" sz="1200" spc="-1">
              <a:solidFill>
                <a:prstClr val="black"/>
              </a:solidFill>
              <a:latin typeface="Times New Roman" panose="02020603050405020304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609231" y="273600"/>
            <a:ext cx="10972357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altLang="ja-JP" sz="12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231" y="1604520"/>
            <a:ext cx="10972357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ja-JP" sz="1600" b="0" strike="noStrike" spc="-1">
                <a:solidFill>
                  <a:srgbClr val="000000"/>
                </a:solidFill>
                <a:latin typeface="微软雅黑" panose="020B0503020204020204" charset="-122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altLang="ja-JP" sz="1400" b="0" strike="noStrike" spc="-1">
                <a:solidFill>
                  <a:srgbClr val="000000"/>
                </a:solidFill>
                <a:latin typeface="微软雅黑" panose="020B0503020204020204" charset="-122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ja-JP" sz="1200" b="0" strike="noStrike" spc="-1">
                <a:solidFill>
                  <a:srgbClr val="000000"/>
                </a:solidFill>
                <a:latin typeface="微软雅黑" panose="020B0503020204020204" charset="-122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altLang="ja-JP" sz="1200" b="0" strike="noStrike" spc="-1">
                <a:solidFill>
                  <a:srgbClr val="000000"/>
                </a:solidFill>
                <a:latin typeface="微软雅黑" panose="020B0503020204020204" charset="-122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ja-JP" sz="2000" b="0" strike="noStrike" spc="-1">
                <a:solidFill>
                  <a:srgbClr val="000000"/>
                </a:solidFill>
                <a:latin typeface="微软雅黑" panose="020B0503020204020204" charset="-122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ja-JP" sz="2000" b="0" strike="noStrike" spc="-1">
                <a:solidFill>
                  <a:srgbClr val="000000"/>
                </a:solidFill>
                <a:latin typeface="微软雅黑" panose="020B0503020204020204" charset="-122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ja-JP" sz="2000" b="0" strike="noStrike" spc="-1">
                <a:solidFill>
                  <a:srgbClr val="000000"/>
                </a:solidFill>
                <a:latin typeface="微软雅黑" panose="020B0503020204020204" charset="-122"/>
              </a:rPr>
              <a:t>Seventh Outline Level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9825262" y="36725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</a:rPr>
              <a:t>综合管理部</a:t>
            </a:r>
          </a:p>
        </p:txBody>
      </p:sp>
    </p:spTree>
    <p:extLst>
      <p:ext uri="{BB962C8B-B14F-4D97-AF65-F5344CB8AC3E}">
        <p14:creationId xmlns:p14="http://schemas.microsoft.com/office/powerpoint/2010/main" val="61426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Calibri" panose="020F0502020204030204" charset="0"/>
          <a:cs typeface="Calibri" panose="020F0502020204030204" charset="0"/>
        </a:defRPr>
      </a:lvl1pPr>
    </p:titleStyle>
    <p:bodyStyle>
      <a:lvl1pPr marL="431800" indent="-323850" algn="l" defTabSz="914400" rtl="0" eaLnBrk="1" latinLnBrk="0" hangingPunct="1">
        <a:lnSpc>
          <a:spcPct val="90000"/>
        </a:lnSpc>
        <a:spcBef>
          <a:spcPts val="1415"/>
        </a:spcBef>
        <a:buClr>
          <a:srgbClr val="000000"/>
        </a:buClr>
        <a:buSzPct val="45000"/>
        <a:buFont typeface="Wingdings" panose="05000000000000000000" pitchFamily="2" charset="2"/>
        <a:buChar char=""/>
        <a:defRPr sz="2800" kern="1200">
          <a:solidFill>
            <a:schemeClr val="tx1"/>
          </a:solidFill>
          <a:latin typeface="+mn-lt"/>
          <a:ea typeface="Calibri" panose="020F0502020204030204" charset="0"/>
          <a:cs typeface="Calibri" panose="020F050202020403020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Calibri" panose="020F0502020204030204" charset="0"/>
          <a:cs typeface="Calibri" panose="020F050202020403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Calibri" panose="020F0502020204030204" charset="0"/>
          <a:cs typeface="Calibri" panose="020F050202020403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charset="0"/>
          <a:cs typeface="Calibri" panose="020F050202020403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charset="0"/>
          <a:cs typeface="Calibri" panose="020F050202020403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charset="0"/>
          <a:cs typeface="Calibri" panose="020F050202020403020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charset="0"/>
          <a:cs typeface="Calibri" panose="020F0502020204030204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>
            <a:off x="281354" y="1103040"/>
            <a:ext cx="11628997" cy="36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sldNum"/>
          </p:nvPr>
        </p:nvSpPr>
        <p:spPr>
          <a:xfrm>
            <a:off x="11097748" y="6629400"/>
            <a:ext cx="812160" cy="22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/>
            <a:fld id="{B287DC72-BF04-47E5-BC9D-C87F4AC124CD}" type="slidenum">
              <a:rPr lang="en-US" sz="12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pPr algn="r"/>
              <a:t>‹#›</a:t>
            </a:fld>
            <a:endParaRPr lang="en-US" sz="1200" spc="-1">
              <a:solidFill>
                <a:prstClr val="black"/>
              </a:solidFill>
              <a:latin typeface="Times New Roman" panose="02020603050405020304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609231" y="273600"/>
            <a:ext cx="10972357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altLang="ja-JP" sz="12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231" y="1604520"/>
            <a:ext cx="10972357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ja-JP" sz="1600" b="0" strike="noStrike" spc="-1">
                <a:solidFill>
                  <a:srgbClr val="000000"/>
                </a:solidFill>
                <a:latin typeface="微软雅黑" panose="020B0503020204020204" charset="-122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altLang="ja-JP" sz="1400" b="0" strike="noStrike" spc="-1">
                <a:solidFill>
                  <a:srgbClr val="000000"/>
                </a:solidFill>
                <a:latin typeface="微软雅黑" panose="020B0503020204020204" charset="-122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ja-JP" sz="1200" b="0" strike="noStrike" spc="-1">
                <a:solidFill>
                  <a:srgbClr val="000000"/>
                </a:solidFill>
                <a:latin typeface="微软雅黑" panose="020B0503020204020204" charset="-122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altLang="ja-JP" sz="1200" b="0" strike="noStrike" spc="-1">
                <a:solidFill>
                  <a:srgbClr val="000000"/>
                </a:solidFill>
                <a:latin typeface="微软雅黑" panose="020B0503020204020204" charset="-122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ja-JP" sz="2000" b="0" strike="noStrike" spc="-1">
                <a:solidFill>
                  <a:srgbClr val="000000"/>
                </a:solidFill>
                <a:latin typeface="微软雅黑" panose="020B0503020204020204" charset="-122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ja-JP" sz="2000" b="0" strike="noStrike" spc="-1">
                <a:solidFill>
                  <a:srgbClr val="000000"/>
                </a:solidFill>
                <a:latin typeface="微软雅黑" panose="020B0503020204020204" charset="-122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ja-JP" sz="2000" b="0" strike="noStrike" spc="-1">
                <a:solidFill>
                  <a:srgbClr val="000000"/>
                </a:solidFill>
                <a:latin typeface="微软雅黑" panose="020B0503020204020204" charset="-122"/>
              </a:rPr>
              <a:t>Seventh Outline Level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9825262" y="36725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</a:rPr>
              <a:t>综合管理部</a:t>
            </a:r>
          </a:p>
        </p:txBody>
      </p:sp>
    </p:spTree>
    <p:extLst>
      <p:ext uri="{BB962C8B-B14F-4D97-AF65-F5344CB8AC3E}">
        <p14:creationId xmlns:p14="http://schemas.microsoft.com/office/powerpoint/2010/main" val="55929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Calibri" panose="020F0502020204030204" charset="0"/>
          <a:cs typeface="Calibri" panose="020F0502020204030204" charset="0"/>
        </a:defRPr>
      </a:lvl1pPr>
    </p:titleStyle>
    <p:bodyStyle>
      <a:lvl1pPr marL="431800" indent="-323850" algn="l" defTabSz="914400" rtl="0" eaLnBrk="1" latinLnBrk="0" hangingPunct="1">
        <a:lnSpc>
          <a:spcPct val="90000"/>
        </a:lnSpc>
        <a:spcBef>
          <a:spcPts val="1415"/>
        </a:spcBef>
        <a:buClr>
          <a:srgbClr val="000000"/>
        </a:buClr>
        <a:buSzPct val="45000"/>
        <a:buFont typeface="Wingdings" panose="05000000000000000000" pitchFamily="2" charset="2"/>
        <a:buChar char=""/>
        <a:defRPr sz="2800" kern="1200">
          <a:solidFill>
            <a:schemeClr val="tx1"/>
          </a:solidFill>
          <a:latin typeface="+mn-lt"/>
          <a:ea typeface="Calibri" panose="020F0502020204030204" charset="0"/>
          <a:cs typeface="Calibri" panose="020F050202020403020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Calibri" panose="020F0502020204030204" charset="0"/>
          <a:cs typeface="Calibri" panose="020F050202020403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Calibri" panose="020F0502020204030204" charset="0"/>
          <a:cs typeface="Calibri" panose="020F050202020403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charset="0"/>
          <a:cs typeface="Calibri" panose="020F050202020403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charset="0"/>
          <a:cs typeface="Calibri" panose="020F050202020403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charset="0"/>
          <a:cs typeface="Calibri" panose="020F050202020403020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charset="0"/>
          <a:cs typeface="Calibri" panose="020F0502020204030204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</a:rPr>
              <a:t>爱广东故障报告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81194" y="5467246"/>
            <a:ext cx="10993546" cy="484822"/>
          </a:xfrm>
          <a:prstGeom prst="rect">
            <a:avLst/>
          </a:prstGeom>
        </p:spPr>
        <p:txBody>
          <a:bodyPr>
            <a:noAutofit/>
          </a:bodyPr>
          <a:lstStyle/>
          <a:p>
            <a:pPr marL="107950" indent="0" algn="ctr">
              <a:buNone/>
            </a:pPr>
            <a:r>
              <a:rPr lang="zh-CN" altLang="en-US" sz="3600" dirty="0">
                <a:solidFill>
                  <a:schemeClr val="bg1"/>
                </a:solidFill>
              </a:rPr>
              <a:t>（</a:t>
            </a:r>
            <a:r>
              <a:rPr lang="en-US" altLang="zh-CN" sz="3600" dirty="0">
                <a:solidFill>
                  <a:schemeClr val="bg1"/>
                </a:solidFill>
              </a:rPr>
              <a:t>2021.07.30</a:t>
            </a:r>
            <a:r>
              <a:rPr lang="zh-CN" altLang="en-US" sz="3600" dirty="0">
                <a:solidFill>
                  <a:schemeClr val="bg1"/>
                </a:solidFill>
              </a:rPr>
              <a:t>）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207" y="-187705"/>
            <a:ext cx="324329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1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926948" y="267122"/>
            <a:ext cx="4332758" cy="727988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pPr algn="ctr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1800" b="1" kern="100" dirty="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爱广东故障报告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1717" y="1508041"/>
            <a:ext cx="8802901" cy="4354850"/>
          </a:xfrm>
          <a:prstGeom prst="rect">
            <a:avLst/>
          </a:prstGeom>
        </p:spPr>
        <p:txBody>
          <a:bodyPr vert="horz">
            <a:noAutofit/>
          </a:bodyPr>
          <a:lstStyle>
            <a:lvl1pPr marL="431800" indent="-323850" algn="l" defTabSz="914400" rtl="0" eaLnBrk="1" latinLnBrk="0" hangingPunct="1">
              <a:lnSpc>
                <a:spcPct val="9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800" kern="1200">
                <a:solidFill>
                  <a:schemeClr val="tx1"/>
                </a:solidFill>
                <a:latin typeface="+mn-lt"/>
                <a:ea typeface="Calibri" panose="020F0502020204030204" charset="0"/>
                <a:cs typeface="Calibri" panose="020F05020202040302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Calibri" panose="020F0502020204030204" charset="0"/>
                <a:cs typeface="Calibri" panose="020F050202020403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Calibri" panose="020F0502020204030204" charset="0"/>
                <a:cs typeface="Calibri" panose="020F050202020403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charset="0"/>
                <a:cs typeface="Calibri" panose="020F050202020403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charset="0"/>
                <a:cs typeface="Calibri" panose="020F050202020403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charset="0"/>
                <a:cs typeface="Calibri" panose="020F050202020403020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charset="0"/>
                <a:cs typeface="Calibri" panose="020F0502020204030204" charset="0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66700"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日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9:29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接到邹仕反馈的爱广东平台故障，接到故障之后，立即查看并分析原因。</a:t>
            </a:r>
          </a:p>
          <a:p>
            <a:pPr indent="2667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排查一：首先排查是否是磁盘问题所致，由于之前已经做过扩容的操作，所以检查爱广东项目磁盘正常。</a:t>
            </a:r>
          </a:p>
          <a:p>
            <a:pPr indent="2667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排查二：重启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Radius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服务。登录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10.10.84.8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，执行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etc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init.d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rc.radiusd.iGuangdong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restart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重启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radius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266700"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第一次重启之后，咨询爱广东的同事，反馈并未修复。</a:t>
            </a:r>
          </a:p>
          <a:p>
            <a:pPr indent="2667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第一次重启之后，再次咨询是否修复，没有得到回复。但是根据后续了解，当时是修复完成了。有可能是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radius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重启并恢复需要一定的时间。</a:t>
            </a:r>
          </a:p>
          <a:p>
            <a:endParaRPr lang="en-US" altLang="zh-CN" sz="2000" dirty="0"/>
          </a:p>
          <a:p>
            <a:pPr marL="107950" indent="0">
              <a:buNone/>
            </a:pPr>
            <a:endParaRPr lang="en-US" altLang="zh-CN" sz="1800" dirty="0"/>
          </a:p>
        </p:txBody>
      </p:sp>
      <p:sp>
        <p:nvSpPr>
          <p:cNvPr id="6" name="矩形 5"/>
          <p:cNvSpPr/>
          <p:nvPr/>
        </p:nvSpPr>
        <p:spPr>
          <a:xfrm>
            <a:off x="9098279" y="267121"/>
            <a:ext cx="3093720" cy="559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940" y="1937073"/>
            <a:ext cx="2606399" cy="183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7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53990" y="0"/>
            <a:ext cx="789116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6914" y="4584777"/>
            <a:ext cx="3703320" cy="955025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lgerian" panose="04020705040A02060702" pitchFamily="82" charset="0"/>
              </a:rPr>
              <a:t>2021.0</a:t>
            </a:r>
            <a:r>
              <a:rPr lang="en-US" altLang="zh-CN" sz="2000" dirty="0">
                <a:solidFill>
                  <a:srgbClr val="FFFFFF"/>
                </a:solidFill>
                <a:latin typeface="Algerian" panose="04020705040A02060702" pitchFamily="82" charset="0"/>
              </a:rPr>
              <a:t>7.30</a:t>
            </a:r>
            <a:endParaRPr lang="en-US" sz="2000" dirty="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468" y="-444577"/>
            <a:ext cx="3206227" cy="225987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 txBox="1">
            <a:spLocks/>
          </p:cNvSpPr>
          <p:nvPr/>
        </p:nvSpPr>
        <p:spPr>
          <a:xfrm>
            <a:off x="8369314" y="2626374"/>
            <a:ext cx="3703320" cy="9550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pPr algn="ctr"/>
            <a:r>
              <a:rPr lang="en-US" sz="5000" dirty="0">
                <a:solidFill>
                  <a:srgbClr val="FFFFFF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49502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154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等线</vt:lpstr>
      <vt:lpstr>等线 Light</vt:lpstr>
      <vt:lpstr>微软雅黑</vt:lpstr>
      <vt:lpstr>Algerian</vt:lpstr>
      <vt:lpstr>Arial</vt:lpstr>
      <vt:lpstr>Calibri</vt:lpstr>
      <vt:lpstr>Calibri Light</vt:lpstr>
      <vt:lpstr>Symbol</vt:lpstr>
      <vt:lpstr>Times New Roman</vt:lpstr>
      <vt:lpstr>Wingdings</vt:lpstr>
      <vt:lpstr>Office 主题</vt:lpstr>
      <vt:lpstr>Office Theme</vt:lpstr>
      <vt:lpstr>2_Office Theme</vt:lpstr>
      <vt:lpstr>爱广东故障报告</vt:lpstr>
      <vt:lpstr>PowerPoint 演示文稿</vt:lpstr>
      <vt:lpstr>2021.07.30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sjwayrhz</cp:lastModifiedBy>
  <cp:revision>57</cp:revision>
  <dcterms:created xsi:type="dcterms:W3CDTF">2020-08-10T08:43:36Z</dcterms:created>
  <dcterms:modified xsi:type="dcterms:W3CDTF">2021-08-06T06:21:45Z</dcterms:modified>
</cp:coreProperties>
</file>