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8"/>
    <p:restoredTop sz="94626"/>
  </p:normalViewPr>
  <p:slideViewPr>
    <p:cSldViewPr snapToGrid="0" snapToObjects="1" showGuides="1">
      <p:cViewPr>
        <p:scale>
          <a:sx n="126" d="100"/>
          <a:sy n="126" d="100"/>
        </p:scale>
        <p:origin x="304" y="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78A1B-AECA-E64A-9489-61D5B0D2072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EA2B3-7994-2048-ABC7-19C54373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98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EA2B3-7994-2048-ABC7-19C5437364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63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EA2B3-7994-2048-ABC7-19C5437364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21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EA2B3-7994-2048-ABC7-19C5437364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00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EA2B3-7994-2048-ABC7-19C5437364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51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EA2B3-7994-2048-ABC7-19C5437364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33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253B6-429E-9846-8573-21F2ACCB3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1A5C4-8854-C048-B053-439FAFB33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32433-47E0-5242-8377-AA7434D0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03EE6-23BE-A346-8016-9B0B03BF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A4271-6C8A-2541-BEE0-064B4C14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5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95709-E42B-2F4F-983E-1200FE64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43B8F-D0D2-214F-A60D-76040D608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8BC57-AD55-5648-9693-2C0A1D6D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3BC23-D408-074A-9D18-FB92460A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F0CE7-45AD-794C-8AE0-D2DDF657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1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3ACD58-36A1-7744-AE64-EB248D401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3CE7D-E205-B741-9390-6718DBF2B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AC1C9-4656-2B43-8EBE-96634B43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A82D4-A5CB-7643-8C9F-B903C11C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867CD-631E-714E-AEED-BE92C4E5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7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B53D-DEB0-BD4F-9F8F-10DE3F26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81FB5-F2FE-9944-8899-413971032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502BC-39BA-7C44-A6BD-E50D193C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E62C-0B3C-6C46-9F9B-B5370B872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DC60A-6639-7142-8C65-FC59B4FC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5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E395-9EF9-514D-8E72-444DCFA1B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1A62B-C320-AD4B-94FE-A3000D76B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0D071-B7EF-DA4C-A77A-834E7985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075F-B1F6-924A-8827-B0254549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B605E-7D9B-CC46-8ADB-EE4F821D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5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DD1AD-8FA1-934A-876C-F3573045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277E9-E372-0E49-9AFD-15CD1E1E7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1A258-0C7C-9547-BC74-C3DDC33A4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62CC9-5F4B-CD47-B6E9-8A4B7668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68E65-E2D0-1848-80BC-CD2B44167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B2D47-35F1-1048-B628-F62C4329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4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02BFB-D261-F34F-A007-C5693E91E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E9A61-7899-0242-80F8-DC72EF62D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98B4A-72FD-004E-A068-D1D3EF45C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7B453-8357-9346-88C3-5656D8F54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36632B-08F0-3A46-80C8-071E3164F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BA59D-FB2E-5041-B71B-1528786B9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7/13/20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7F7D2F-0FFC-0449-88BB-34223CFB6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14C755-17FA-A64E-9866-5D2C4E5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61E3-DC63-AD49-B92A-2958CF165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D97C4-DE5C-504D-BBDA-F656CB58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7/13/20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D699CE-0F79-8C40-8C47-7455EF33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42606-7C8A-924D-BF21-AB977862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8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A0452-EA86-E641-8DA2-E2D5DC98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7/13/20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A36E3-2E4C-4549-9F0D-287A1810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EBFB4-A8BA-C848-9D9F-1F58546E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576D-3D94-7A48-B640-AFF91A7CF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5986C-2828-8C4B-A1F0-0E862FB2F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E665C-3ED6-E141-A020-7F556949D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A3726-055B-834D-82EA-CA903D25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49599-104A-9B40-8ED6-4AF36B70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B1FB1-6AA7-6447-AB7E-0F6AA4F4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4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DB4F-AC93-944E-A09B-B29854AE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B284D-37CC-3F4A-A9B0-4B4EA52C4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5F25B-0C55-664B-9B23-00F273EB5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1D556-6D50-D440-B52D-D091FC064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75E5E-A1E9-024A-AC3A-131B2D30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4DF3C-04B1-3543-B9D9-A0C51EE1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4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9288D-53C2-5E4B-8B34-72A3F7084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A662F-1A9D-F14C-BA54-64272C0E4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C2DD1-FDFD-4B4F-A0B3-93EF119B5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D92A5-D5EC-824D-9F15-8899D1395F44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40D4D-200E-2A48-8747-CD284E299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67B0-A1EC-4E46-8C3E-9317DEEC6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5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FEA5CA-93B3-CB44-A80F-AA5C828EA483}"/>
              </a:ext>
            </a:extLst>
          </p:cNvPr>
          <p:cNvSpPr txBox="1"/>
          <p:nvPr/>
        </p:nvSpPr>
        <p:spPr>
          <a:xfrm>
            <a:off x="2078487" y="688143"/>
            <a:ext cx="117070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Income </a:t>
            </a:r>
          </a:p>
          <a:p>
            <a:pPr algn="ctr"/>
            <a:r>
              <a:rPr lang="en-US" dirty="0"/>
              <a:t>Decreased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6E8E8-F058-BD49-9B7A-41D08CD1F6D4}"/>
              </a:ext>
            </a:extLst>
          </p:cNvPr>
          <p:cNvSpPr txBox="1"/>
          <p:nvPr/>
        </p:nvSpPr>
        <p:spPr>
          <a:xfrm>
            <a:off x="2078486" y="3105834"/>
            <a:ext cx="1123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Caregiver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5280C4-1E99-ED4D-B459-F2A792F0E010}"/>
              </a:ext>
            </a:extLst>
          </p:cNvPr>
          <p:cNvSpPr txBox="1"/>
          <p:nvPr/>
        </p:nvSpPr>
        <p:spPr>
          <a:xfrm>
            <a:off x="2078487" y="5523525"/>
            <a:ext cx="11235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E5B20-D7FC-B84E-AF86-DFFC6A8077BA}"/>
              </a:ext>
            </a:extLst>
          </p:cNvPr>
          <p:cNvSpPr txBox="1"/>
          <p:nvPr/>
        </p:nvSpPr>
        <p:spPr>
          <a:xfrm>
            <a:off x="5520625" y="688143"/>
            <a:ext cx="117070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Income </a:t>
            </a:r>
          </a:p>
          <a:p>
            <a:pPr algn="ctr"/>
            <a:r>
              <a:rPr lang="en-US" dirty="0"/>
              <a:t>Decreased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1F5D54-F30B-1941-8CFE-2F2D3B42EF63}"/>
              </a:ext>
            </a:extLst>
          </p:cNvPr>
          <p:cNvSpPr txBox="1"/>
          <p:nvPr/>
        </p:nvSpPr>
        <p:spPr>
          <a:xfrm>
            <a:off x="5520624" y="3105834"/>
            <a:ext cx="1123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Caregiver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A1177-2045-1147-9107-3D770AB99E7E}"/>
              </a:ext>
            </a:extLst>
          </p:cNvPr>
          <p:cNvSpPr txBox="1"/>
          <p:nvPr/>
        </p:nvSpPr>
        <p:spPr>
          <a:xfrm>
            <a:off x="5520625" y="5523525"/>
            <a:ext cx="11235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DC7E3E-A9A6-DA42-86F9-D5786E0D82B4}"/>
              </a:ext>
            </a:extLst>
          </p:cNvPr>
          <p:cNvSpPr txBox="1"/>
          <p:nvPr/>
        </p:nvSpPr>
        <p:spPr>
          <a:xfrm>
            <a:off x="9009892" y="688143"/>
            <a:ext cx="117070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Income </a:t>
            </a:r>
          </a:p>
          <a:p>
            <a:pPr algn="ctr"/>
            <a:r>
              <a:rPr lang="en-US" dirty="0"/>
              <a:t>Decreased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AC1F8-671C-684F-B67E-92778D791EC1}"/>
              </a:ext>
            </a:extLst>
          </p:cNvPr>
          <p:cNvSpPr txBox="1"/>
          <p:nvPr/>
        </p:nvSpPr>
        <p:spPr>
          <a:xfrm>
            <a:off x="9009891" y="3105834"/>
            <a:ext cx="1123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Caregiver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CCB03D-FE94-BA4C-BE68-C844545CCE96}"/>
              </a:ext>
            </a:extLst>
          </p:cNvPr>
          <p:cNvSpPr txBox="1"/>
          <p:nvPr/>
        </p:nvSpPr>
        <p:spPr>
          <a:xfrm>
            <a:off x="9009892" y="5523525"/>
            <a:ext cx="11235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98F7BA-A180-9B44-AB46-1F09C6559EE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249192" y="1011309"/>
            <a:ext cx="2271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C19645-30C0-A34B-8C30-B5850F29B3A3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6691330" y="1011309"/>
            <a:ext cx="2318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AC1945-C0EA-1E46-BF15-BDF5657C58E3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249192" y="1011309"/>
            <a:ext cx="2271432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E5BBC7-C524-8D4E-AA3B-6B7F06EA6E36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249192" y="1011309"/>
            <a:ext cx="2271433" cy="483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3CC553-85FE-194E-B9DB-236DFC8AB38E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6691330" y="1011309"/>
            <a:ext cx="2318561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1BC943-CD84-0948-9948-137D0F7D7160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6691330" y="1011309"/>
            <a:ext cx="2318562" cy="483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B38524-F7B3-A048-8247-958A5220C068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202063" y="3429000"/>
            <a:ext cx="2318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316203-54C2-1F47-B8B6-C25D5DDCB40F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202063" y="1011309"/>
            <a:ext cx="2318562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BB2AA3-D196-2E47-A432-207347AEB711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3202063" y="3429000"/>
            <a:ext cx="2318562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3F4E6A-779E-A84D-BB78-42C59545255A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6644201" y="1011309"/>
            <a:ext cx="2365691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06E211-1609-214F-96CA-01993B3ABCBE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6644201" y="3429000"/>
            <a:ext cx="236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1AFDA3-9358-684E-B9A5-24851942F9BA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6644201" y="3429000"/>
            <a:ext cx="2365691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B9D28D-CA6D-8640-9AAB-7207ACC893C4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202064" y="3429000"/>
            <a:ext cx="2318560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5A8537-162B-454D-8728-A68B4A614912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202064" y="5846691"/>
            <a:ext cx="2318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6C0FFBA-AD6D-884A-95A5-A8038FF2AA9F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202064" y="1011309"/>
            <a:ext cx="2318561" cy="483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3AF7C9B-F6F5-E144-877C-CA60484B62D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6644202" y="5846691"/>
            <a:ext cx="236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CB19781-0C60-B548-A713-07F3E1DACA9A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6644202" y="3429000"/>
            <a:ext cx="2365689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67BE250-26FD-A54C-81BC-DF3ABB8B5A75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6644202" y="1011309"/>
            <a:ext cx="2365690" cy="483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D460EF17-840C-7343-A66F-30F2B81109E9}"/>
              </a:ext>
            </a:extLst>
          </p:cNvPr>
          <p:cNvCxnSpPr>
            <a:stCxn id="4" idx="1"/>
            <a:endCxn id="5" idx="1"/>
          </p:cNvCxnSpPr>
          <p:nvPr/>
        </p:nvCxnSpPr>
        <p:spPr>
          <a:xfrm rot="10800000" flipV="1">
            <a:off x="2078487" y="1011308"/>
            <a:ext cx="1" cy="2417691"/>
          </a:xfrm>
          <a:prstGeom prst="curvedConnector3">
            <a:avLst>
              <a:gd name="adj1" fmla="val 228601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6D98D31E-BED1-9341-9081-AE886D882EAD}"/>
              </a:ext>
            </a:extLst>
          </p:cNvPr>
          <p:cNvCxnSpPr>
            <a:stCxn id="4" idx="1"/>
            <a:endCxn id="6" idx="1"/>
          </p:cNvCxnSpPr>
          <p:nvPr/>
        </p:nvCxnSpPr>
        <p:spPr>
          <a:xfrm rot="10800000" flipV="1">
            <a:off x="2078487" y="1011309"/>
            <a:ext cx="12700" cy="4835382"/>
          </a:xfrm>
          <a:prstGeom prst="curvedConnector3">
            <a:avLst>
              <a:gd name="adj1" fmla="val 759310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329F5102-9C9C-764F-98EE-B04767D689C5}"/>
              </a:ext>
            </a:extLst>
          </p:cNvPr>
          <p:cNvCxnSpPr>
            <a:stCxn id="5" idx="1"/>
            <a:endCxn id="6" idx="1"/>
          </p:cNvCxnSpPr>
          <p:nvPr/>
        </p:nvCxnSpPr>
        <p:spPr>
          <a:xfrm rot="10800000" flipH="1" flipV="1">
            <a:off x="2078485" y="3428999"/>
            <a:ext cx="1" cy="2417691"/>
          </a:xfrm>
          <a:prstGeom prst="curvedConnector3">
            <a:avLst>
              <a:gd name="adj1" fmla="val -228600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6CBE8584-914B-6446-A197-28CD3930A23C}"/>
              </a:ext>
            </a:extLst>
          </p:cNvPr>
          <p:cNvCxnSpPr>
            <a:stCxn id="10" idx="3"/>
            <a:endCxn id="11" idx="3"/>
          </p:cNvCxnSpPr>
          <p:nvPr/>
        </p:nvCxnSpPr>
        <p:spPr>
          <a:xfrm flipH="1">
            <a:off x="10133468" y="1011309"/>
            <a:ext cx="47129" cy="2417691"/>
          </a:xfrm>
          <a:prstGeom prst="curvedConnector3">
            <a:avLst>
              <a:gd name="adj1" fmla="val -48505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8949F549-989E-454C-B614-8B9F070816EA}"/>
              </a:ext>
            </a:extLst>
          </p:cNvPr>
          <p:cNvCxnSpPr>
            <a:stCxn id="11" idx="3"/>
            <a:endCxn id="12" idx="3"/>
          </p:cNvCxnSpPr>
          <p:nvPr/>
        </p:nvCxnSpPr>
        <p:spPr>
          <a:xfrm>
            <a:off x="10133468" y="3429000"/>
            <a:ext cx="1" cy="2417691"/>
          </a:xfrm>
          <a:prstGeom prst="curvedConnector3">
            <a:avLst>
              <a:gd name="adj1" fmla="val 228601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1F93F5EA-2A5E-B243-9963-D3373CFA02C5}"/>
              </a:ext>
            </a:extLst>
          </p:cNvPr>
          <p:cNvCxnSpPr>
            <a:stCxn id="10" idx="3"/>
            <a:endCxn id="12" idx="3"/>
          </p:cNvCxnSpPr>
          <p:nvPr/>
        </p:nvCxnSpPr>
        <p:spPr>
          <a:xfrm flipH="1">
            <a:off x="10133469" y="1011309"/>
            <a:ext cx="47128" cy="4835382"/>
          </a:xfrm>
          <a:prstGeom prst="curvedConnector3">
            <a:avLst>
              <a:gd name="adj1" fmla="val -160014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ECD93F2-682C-F84F-B876-93C510A77332}"/>
              </a:ext>
            </a:extLst>
          </p:cNvPr>
          <p:cNvSpPr txBox="1"/>
          <p:nvPr/>
        </p:nvSpPr>
        <p:spPr>
          <a:xfrm>
            <a:off x="4260510" y="734309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170E9D-E434-D84D-8F22-80D78E9279D6}"/>
              </a:ext>
            </a:extLst>
          </p:cNvPr>
          <p:cNvSpPr txBox="1"/>
          <p:nvPr/>
        </p:nvSpPr>
        <p:spPr>
          <a:xfrm>
            <a:off x="7701370" y="688143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1F5122-BC51-1349-82D4-FF22A277A2DB}"/>
              </a:ext>
            </a:extLst>
          </p:cNvPr>
          <p:cNvSpPr txBox="1"/>
          <p:nvPr/>
        </p:nvSpPr>
        <p:spPr>
          <a:xfrm>
            <a:off x="3858865" y="1476790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E6E438-5843-B644-AB4D-03650B59A700}"/>
              </a:ext>
            </a:extLst>
          </p:cNvPr>
          <p:cNvSpPr txBox="1"/>
          <p:nvPr/>
        </p:nvSpPr>
        <p:spPr>
          <a:xfrm>
            <a:off x="3309324" y="1753789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6B86B30-5C87-C546-82BF-179E9C58F97E}"/>
              </a:ext>
            </a:extLst>
          </p:cNvPr>
          <p:cNvSpPr txBox="1"/>
          <p:nvPr/>
        </p:nvSpPr>
        <p:spPr>
          <a:xfrm>
            <a:off x="7290492" y="1476790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828EAF-4464-C448-9E3E-6D0F6F2668EE}"/>
              </a:ext>
            </a:extLst>
          </p:cNvPr>
          <p:cNvSpPr txBox="1"/>
          <p:nvPr/>
        </p:nvSpPr>
        <p:spPr>
          <a:xfrm>
            <a:off x="6740951" y="1753789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9BF01B-2C55-F44A-9F58-06072CED5EA4}"/>
              </a:ext>
            </a:extLst>
          </p:cNvPr>
          <p:cNvSpPr txBox="1"/>
          <p:nvPr/>
        </p:nvSpPr>
        <p:spPr>
          <a:xfrm>
            <a:off x="3529929" y="3175083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c2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8BAE868-66C2-A342-A750-BC4B1800BE2B}"/>
              </a:ext>
            </a:extLst>
          </p:cNvPr>
          <p:cNvSpPr txBox="1"/>
          <p:nvPr/>
        </p:nvSpPr>
        <p:spPr>
          <a:xfrm>
            <a:off x="3297138" y="370599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c3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5473C1-0C34-FA49-BFE4-173F5319955A}"/>
              </a:ext>
            </a:extLst>
          </p:cNvPr>
          <p:cNvSpPr txBox="1"/>
          <p:nvPr/>
        </p:nvSpPr>
        <p:spPr>
          <a:xfrm>
            <a:off x="3289113" y="2851918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c1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FD6F887-5DB0-5043-82F3-F3A602CDD6E1}"/>
              </a:ext>
            </a:extLst>
          </p:cNvPr>
          <p:cNvSpPr txBox="1"/>
          <p:nvPr/>
        </p:nvSpPr>
        <p:spPr>
          <a:xfrm>
            <a:off x="6961556" y="3186626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c2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DCA9FD-4E59-0C43-BB13-8185C501FE59}"/>
              </a:ext>
            </a:extLst>
          </p:cNvPr>
          <p:cNvSpPr txBox="1"/>
          <p:nvPr/>
        </p:nvSpPr>
        <p:spPr>
          <a:xfrm>
            <a:off x="6728765" y="371754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c3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6ACC375-3D44-E345-B872-ABFAC037A865}"/>
              </a:ext>
            </a:extLst>
          </p:cNvPr>
          <p:cNvSpPr txBox="1"/>
          <p:nvPr/>
        </p:nvSpPr>
        <p:spPr>
          <a:xfrm>
            <a:off x="6720740" y="2863461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c1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EBF9F27-9283-EE4B-BDC6-6C39168198CE}"/>
              </a:ext>
            </a:extLst>
          </p:cNvPr>
          <p:cNvSpPr txBox="1"/>
          <p:nvPr/>
        </p:nvSpPr>
        <p:spPr>
          <a:xfrm>
            <a:off x="3529929" y="5381210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h2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B793A12-AA41-6C45-ABA7-9494796D0BE9}"/>
              </a:ext>
            </a:extLst>
          </p:cNvPr>
          <p:cNvSpPr txBox="1"/>
          <p:nvPr/>
        </p:nvSpPr>
        <p:spPr>
          <a:xfrm>
            <a:off x="3309324" y="5846502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h3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6DF278E-F66B-FC48-8C2A-F593BEF5C6E1}"/>
              </a:ext>
            </a:extLst>
          </p:cNvPr>
          <p:cNvSpPr txBox="1"/>
          <p:nvPr/>
        </p:nvSpPr>
        <p:spPr>
          <a:xfrm>
            <a:off x="3202062" y="5104116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h1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63E9C13-4DD0-D84A-ABF8-AF39EE2AEB32}"/>
              </a:ext>
            </a:extLst>
          </p:cNvPr>
          <p:cNvSpPr txBox="1"/>
          <p:nvPr/>
        </p:nvSpPr>
        <p:spPr>
          <a:xfrm>
            <a:off x="6934942" y="5415930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h2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2800D6E-C02F-9242-BCBC-84CE052F9B13}"/>
              </a:ext>
            </a:extLst>
          </p:cNvPr>
          <p:cNvSpPr txBox="1"/>
          <p:nvPr/>
        </p:nvSpPr>
        <p:spPr>
          <a:xfrm>
            <a:off x="6714337" y="5881222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h3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8EB3F2C-8E17-AA48-BBCC-F2EBC86F96F1}"/>
              </a:ext>
            </a:extLst>
          </p:cNvPr>
          <p:cNvSpPr txBox="1"/>
          <p:nvPr/>
        </p:nvSpPr>
        <p:spPr>
          <a:xfrm>
            <a:off x="6607075" y="5138836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h1</a:t>
            </a:r>
          </a:p>
        </p:txBody>
      </p:sp>
    </p:spTree>
    <p:extLst>
      <p:ext uri="{BB962C8B-B14F-4D97-AF65-F5344CB8AC3E}">
        <p14:creationId xmlns:p14="http://schemas.microsoft.com/office/powerpoint/2010/main" val="350823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FEA5CA-93B3-CB44-A80F-AA5C828EA483}"/>
              </a:ext>
            </a:extLst>
          </p:cNvPr>
          <p:cNvSpPr txBox="1"/>
          <p:nvPr/>
        </p:nvSpPr>
        <p:spPr>
          <a:xfrm>
            <a:off x="2078487" y="688143"/>
            <a:ext cx="117070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Income </a:t>
            </a:r>
          </a:p>
          <a:p>
            <a:pPr algn="ctr"/>
            <a:r>
              <a:rPr lang="en-US" dirty="0"/>
              <a:t>Decreased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6E8E8-F058-BD49-9B7A-41D08CD1F6D4}"/>
              </a:ext>
            </a:extLst>
          </p:cNvPr>
          <p:cNvSpPr txBox="1"/>
          <p:nvPr/>
        </p:nvSpPr>
        <p:spPr>
          <a:xfrm>
            <a:off x="2078486" y="3105834"/>
            <a:ext cx="1123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Caregiver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5280C4-1E99-ED4D-B459-F2A792F0E010}"/>
              </a:ext>
            </a:extLst>
          </p:cNvPr>
          <p:cNvSpPr txBox="1"/>
          <p:nvPr/>
        </p:nvSpPr>
        <p:spPr>
          <a:xfrm>
            <a:off x="2078487" y="5523525"/>
            <a:ext cx="11235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E5B20-D7FC-B84E-AF86-DFFC6A8077BA}"/>
              </a:ext>
            </a:extLst>
          </p:cNvPr>
          <p:cNvSpPr txBox="1"/>
          <p:nvPr/>
        </p:nvSpPr>
        <p:spPr>
          <a:xfrm>
            <a:off x="5520625" y="688143"/>
            <a:ext cx="117070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Income </a:t>
            </a:r>
          </a:p>
          <a:p>
            <a:pPr algn="ctr"/>
            <a:r>
              <a:rPr lang="en-US" dirty="0"/>
              <a:t>Decreased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1F5D54-F30B-1941-8CFE-2F2D3B42EF63}"/>
              </a:ext>
            </a:extLst>
          </p:cNvPr>
          <p:cNvSpPr txBox="1"/>
          <p:nvPr/>
        </p:nvSpPr>
        <p:spPr>
          <a:xfrm>
            <a:off x="5520624" y="3105834"/>
            <a:ext cx="1123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Caregiver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A1177-2045-1147-9107-3D770AB99E7E}"/>
              </a:ext>
            </a:extLst>
          </p:cNvPr>
          <p:cNvSpPr txBox="1"/>
          <p:nvPr/>
        </p:nvSpPr>
        <p:spPr>
          <a:xfrm>
            <a:off x="5520625" y="5523525"/>
            <a:ext cx="11235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DC7E3E-A9A6-DA42-86F9-D5786E0D82B4}"/>
              </a:ext>
            </a:extLst>
          </p:cNvPr>
          <p:cNvSpPr txBox="1"/>
          <p:nvPr/>
        </p:nvSpPr>
        <p:spPr>
          <a:xfrm>
            <a:off x="9009892" y="688143"/>
            <a:ext cx="117070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Income </a:t>
            </a:r>
          </a:p>
          <a:p>
            <a:pPr algn="ctr"/>
            <a:r>
              <a:rPr lang="en-US" dirty="0"/>
              <a:t>Decreased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AC1F8-671C-684F-B67E-92778D791EC1}"/>
              </a:ext>
            </a:extLst>
          </p:cNvPr>
          <p:cNvSpPr txBox="1"/>
          <p:nvPr/>
        </p:nvSpPr>
        <p:spPr>
          <a:xfrm>
            <a:off x="9009891" y="3105834"/>
            <a:ext cx="1123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Caregiver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CCB03D-FE94-BA4C-BE68-C844545CCE96}"/>
              </a:ext>
            </a:extLst>
          </p:cNvPr>
          <p:cNvSpPr txBox="1"/>
          <p:nvPr/>
        </p:nvSpPr>
        <p:spPr>
          <a:xfrm>
            <a:off x="9009892" y="5523525"/>
            <a:ext cx="11235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98F7BA-A180-9B44-AB46-1F09C6559EE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249192" y="1011309"/>
            <a:ext cx="2271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C19645-30C0-A34B-8C30-B5850F29B3A3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6691330" y="1011309"/>
            <a:ext cx="2318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AC1945-C0EA-1E46-BF15-BDF5657C58E3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249192" y="1011309"/>
            <a:ext cx="2271432" cy="24176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3CC553-85FE-194E-B9DB-236DFC8AB38E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6691330" y="1011309"/>
            <a:ext cx="2318561" cy="24176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B38524-F7B3-A048-8247-958A5220C068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202063" y="3429000"/>
            <a:ext cx="2318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316203-54C2-1F47-B8B6-C25D5DDCB40F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202063" y="1011309"/>
            <a:ext cx="2318562" cy="24176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BB2AA3-D196-2E47-A432-207347AEB711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3202063" y="3429000"/>
            <a:ext cx="2318562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3F4E6A-779E-A84D-BB78-42C59545255A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6644201" y="1011309"/>
            <a:ext cx="2365691" cy="24176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06E211-1609-214F-96CA-01993B3ABCBE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6644201" y="3429000"/>
            <a:ext cx="236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1AFDA3-9358-684E-B9A5-24851942F9BA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6644201" y="3429000"/>
            <a:ext cx="2365691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B9D28D-CA6D-8640-9AAB-7207ACC893C4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202064" y="3429000"/>
            <a:ext cx="2318560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5A8537-162B-454D-8728-A68B4A614912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202064" y="5846691"/>
            <a:ext cx="2318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3AF7C9B-F6F5-E144-877C-CA60484B62D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6644202" y="5846691"/>
            <a:ext cx="236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CB19781-0C60-B548-A713-07F3E1DACA9A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6644202" y="3429000"/>
            <a:ext cx="2365689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D460EF17-840C-7343-A66F-30F2B81109E9}"/>
              </a:ext>
            </a:extLst>
          </p:cNvPr>
          <p:cNvCxnSpPr>
            <a:stCxn id="4" idx="1"/>
            <a:endCxn id="5" idx="1"/>
          </p:cNvCxnSpPr>
          <p:nvPr/>
        </p:nvCxnSpPr>
        <p:spPr>
          <a:xfrm rot="10800000" flipV="1">
            <a:off x="2078487" y="1011308"/>
            <a:ext cx="1" cy="2417691"/>
          </a:xfrm>
          <a:prstGeom prst="curvedConnector3">
            <a:avLst>
              <a:gd name="adj1" fmla="val 22860100000"/>
            </a:avLst>
          </a:prstGeom>
          <a:ln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6D98D31E-BED1-9341-9081-AE886D882EAD}"/>
              </a:ext>
            </a:extLst>
          </p:cNvPr>
          <p:cNvCxnSpPr>
            <a:stCxn id="4" idx="1"/>
            <a:endCxn id="6" idx="1"/>
          </p:cNvCxnSpPr>
          <p:nvPr/>
        </p:nvCxnSpPr>
        <p:spPr>
          <a:xfrm rot="10800000" flipV="1">
            <a:off x="2078487" y="1011309"/>
            <a:ext cx="12700" cy="4835382"/>
          </a:xfrm>
          <a:prstGeom prst="curvedConnector3">
            <a:avLst>
              <a:gd name="adj1" fmla="val 7593102"/>
            </a:avLst>
          </a:prstGeom>
          <a:ln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329F5102-9C9C-764F-98EE-B04767D689C5}"/>
              </a:ext>
            </a:extLst>
          </p:cNvPr>
          <p:cNvCxnSpPr>
            <a:stCxn id="5" idx="1"/>
            <a:endCxn id="6" idx="1"/>
          </p:cNvCxnSpPr>
          <p:nvPr/>
        </p:nvCxnSpPr>
        <p:spPr>
          <a:xfrm rot="10800000" flipH="1" flipV="1">
            <a:off x="2078485" y="3428999"/>
            <a:ext cx="1" cy="2417691"/>
          </a:xfrm>
          <a:prstGeom prst="curvedConnector3">
            <a:avLst>
              <a:gd name="adj1" fmla="val -228600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8949F549-989E-454C-B614-8B9F070816EA}"/>
              </a:ext>
            </a:extLst>
          </p:cNvPr>
          <p:cNvCxnSpPr>
            <a:stCxn id="11" idx="3"/>
            <a:endCxn id="12" idx="3"/>
          </p:cNvCxnSpPr>
          <p:nvPr/>
        </p:nvCxnSpPr>
        <p:spPr>
          <a:xfrm>
            <a:off x="10133468" y="3429000"/>
            <a:ext cx="1" cy="2417691"/>
          </a:xfrm>
          <a:prstGeom prst="curvedConnector3">
            <a:avLst>
              <a:gd name="adj1" fmla="val 228601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ECD93F2-682C-F84F-B876-93C510A77332}"/>
              </a:ext>
            </a:extLst>
          </p:cNvPr>
          <p:cNvSpPr txBox="1"/>
          <p:nvPr/>
        </p:nvSpPr>
        <p:spPr>
          <a:xfrm>
            <a:off x="4260510" y="73430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.68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170E9D-E434-D84D-8F22-80D78E9279D6}"/>
              </a:ext>
            </a:extLst>
          </p:cNvPr>
          <p:cNvSpPr txBox="1"/>
          <p:nvPr/>
        </p:nvSpPr>
        <p:spPr>
          <a:xfrm>
            <a:off x="7701370" y="68814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.68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1F5122-BC51-1349-82D4-FF22A277A2DB}"/>
              </a:ext>
            </a:extLst>
          </p:cNvPr>
          <p:cNvSpPr txBox="1"/>
          <p:nvPr/>
        </p:nvSpPr>
        <p:spPr>
          <a:xfrm>
            <a:off x="3858865" y="147679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-.02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E6E438-5843-B644-AB4D-03650B59A700}"/>
              </a:ext>
            </a:extLst>
          </p:cNvPr>
          <p:cNvSpPr txBox="1"/>
          <p:nvPr/>
        </p:nvSpPr>
        <p:spPr>
          <a:xfrm>
            <a:off x="3309324" y="175378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.00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6B86B30-5C87-C546-82BF-179E9C58F97E}"/>
              </a:ext>
            </a:extLst>
          </p:cNvPr>
          <p:cNvSpPr txBox="1"/>
          <p:nvPr/>
        </p:nvSpPr>
        <p:spPr>
          <a:xfrm>
            <a:off x="7290492" y="147679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-.02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828EAF-4464-C448-9E3E-6D0F6F2668EE}"/>
              </a:ext>
            </a:extLst>
          </p:cNvPr>
          <p:cNvSpPr txBox="1"/>
          <p:nvPr/>
        </p:nvSpPr>
        <p:spPr>
          <a:xfrm>
            <a:off x="6740951" y="175378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.00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9BF01B-2C55-F44A-9F58-06072CED5EA4}"/>
              </a:ext>
            </a:extLst>
          </p:cNvPr>
          <p:cNvSpPr txBox="1"/>
          <p:nvPr/>
        </p:nvSpPr>
        <p:spPr>
          <a:xfrm>
            <a:off x="3529929" y="317508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.83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8BAE868-66C2-A342-A750-BC4B1800BE2B}"/>
              </a:ext>
            </a:extLst>
          </p:cNvPr>
          <p:cNvSpPr txBox="1"/>
          <p:nvPr/>
        </p:nvSpPr>
        <p:spPr>
          <a:xfrm>
            <a:off x="3297138" y="370599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.14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5473C1-0C34-FA49-BFE4-173F5319955A}"/>
              </a:ext>
            </a:extLst>
          </p:cNvPr>
          <p:cNvSpPr txBox="1"/>
          <p:nvPr/>
        </p:nvSpPr>
        <p:spPr>
          <a:xfrm>
            <a:off x="3289113" y="2851918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-.04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FD6F887-5DB0-5043-82F3-F3A602CDD6E1}"/>
              </a:ext>
            </a:extLst>
          </p:cNvPr>
          <p:cNvSpPr txBox="1"/>
          <p:nvPr/>
        </p:nvSpPr>
        <p:spPr>
          <a:xfrm>
            <a:off x="6961556" y="318662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.83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DCA9FD-4E59-0C43-BB13-8185C501FE59}"/>
              </a:ext>
            </a:extLst>
          </p:cNvPr>
          <p:cNvSpPr txBox="1"/>
          <p:nvPr/>
        </p:nvSpPr>
        <p:spPr>
          <a:xfrm>
            <a:off x="6728765" y="371754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.14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6ACC375-3D44-E345-B872-ABFAC037A865}"/>
              </a:ext>
            </a:extLst>
          </p:cNvPr>
          <p:cNvSpPr txBox="1"/>
          <p:nvPr/>
        </p:nvSpPr>
        <p:spPr>
          <a:xfrm>
            <a:off x="6720740" y="2863461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-.04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EBF9F27-9283-EE4B-BDC6-6C39168198CE}"/>
              </a:ext>
            </a:extLst>
          </p:cNvPr>
          <p:cNvSpPr txBox="1"/>
          <p:nvPr/>
        </p:nvSpPr>
        <p:spPr>
          <a:xfrm>
            <a:off x="3529929" y="538121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.07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B793A12-AA41-6C45-ABA7-9494796D0BE9}"/>
              </a:ext>
            </a:extLst>
          </p:cNvPr>
          <p:cNvSpPr txBox="1"/>
          <p:nvPr/>
        </p:nvSpPr>
        <p:spPr>
          <a:xfrm>
            <a:off x="3309324" y="584650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.66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6DF278E-F66B-FC48-8C2A-F593BEF5C6E1}"/>
              </a:ext>
            </a:extLst>
          </p:cNvPr>
          <p:cNvSpPr txBox="1"/>
          <p:nvPr/>
        </p:nvSpPr>
        <p:spPr>
          <a:xfrm>
            <a:off x="3202062" y="510411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63E9C13-4DD0-D84A-ABF8-AF39EE2AEB32}"/>
              </a:ext>
            </a:extLst>
          </p:cNvPr>
          <p:cNvSpPr txBox="1"/>
          <p:nvPr/>
        </p:nvSpPr>
        <p:spPr>
          <a:xfrm>
            <a:off x="6934942" y="541593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.07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2800D6E-C02F-9242-BCBC-84CE052F9B13}"/>
              </a:ext>
            </a:extLst>
          </p:cNvPr>
          <p:cNvSpPr txBox="1"/>
          <p:nvPr/>
        </p:nvSpPr>
        <p:spPr>
          <a:xfrm>
            <a:off x="6714337" y="588122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.66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8EB3F2C-8E17-AA48-BBCC-F2EBC86F96F1}"/>
              </a:ext>
            </a:extLst>
          </p:cNvPr>
          <p:cNvSpPr txBox="1"/>
          <p:nvPr/>
        </p:nvSpPr>
        <p:spPr>
          <a:xfrm>
            <a:off x="6607075" y="513883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8BA376-51A0-7E42-BB02-5DEAE6FCBA0F}"/>
              </a:ext>
            </a:extLst>
          </p:cNvPr>
          <p:cNvSpPr txBox="1"/>
          <p:nvPr/>
        </p:nvSpPr>
        <p:spPr>
          <a:xfrm>
            <a:off x="9966916" y="452242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.08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C155860-234C-914B-9B28-6B74D7765691}"/>
              </a:ext>
            </a:extLst>
          </p:cNvPr>
          <p:cNvSpPr txBox="1"/>
          <p:nvPr/>
        </p:nvSpPr>
        <p:spPr>
          <a:xfrm>
            <a:off x="1868415" y="449934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.53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9664C11-DEFC-644F-8D69-15EF3762BE43}"/>
              </a:ext>
            </a:extLst>
          </p:cNvPr>
          <p:cNvSpPr txBox="1"/>
          <p:nvPr/>
        </p:nvSpPr>
        <p:spPr>
          <a:xfrm>
            <a:off x="1935500" y="2011781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-.12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C6EB94D-986E-124C-BEE3-C7C2B37C71E6}"/>
              </a:ext>
            </a:extLst>
          </p:cNvPr>
          <p:cNvSpPr txBox="1"/>
          <p:nvPr/>
        </p:nvSpPr>
        <p:spPr>
          <a:xfrm>
            <a:off x="694419" y="3290499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-.08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1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FEA5CA-93B3-CB44-A80F-AA5C828EA483}"/>
              </a:ext>
            </a:extLst>
          </p:cNvPr>
          <p:cNvSpPr txBox="1"/>
          <p:nvPr/>
        </p:nvSpPr>
        <p:spPr>
          <a:xfrm>
            <a:off x="2078487" y="688143"/>
            <a:ext cx="1170705" cy="646331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Income </a:t>
            </a:r>
          </a:p>
          <a:p>
            <a:pPr algn="ctr"/>
            <a:r>
              <a:rPr lang="en-US" dirty="0"/>
              <a:t>Decreased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E5B20-D7FC-B84E-AF86-DFFC6A8077BA}"/>
              </a:ext>
            </a:extLst>
          </p:cNvPr>
          <p:cNvSpPr txBox="1"/>
          <p:nvPr/>
        </p:nvSpPr>
        <p:spPr>
          <a:xfrm>
            <a:off x="5520625" y="688143"/>
            <a:ext cx="117070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Income </a:t>
            </a:r>
          </a:p>
          <a:p>
            <a:pPr algn="ctr"/>
            <a:r>
              <a:rPr lang="en-US" dirty="0"/>
              <a:t>Decreased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1F5D54-F30B-1941-8CFE-2F2D3B42EF63}"/>
              </a:ext>
            </a:extLst>
          </p:cNvPr>
          <p:cNvSpPr txBox="1"/>
          <p:nvPr/>
        </p:nvSpPr>
        <p:spPr>
          <a:xfrm>
            <a:off x="5520624" y="3105834"/>
            <a:ext cx="1123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Caregiver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A1177-2045-1147-9107-3D770AB99E7E}"/>
              </a:ext>
            </a:extLst>
          </p:cNvPr>
          <p:cNvSpPr txBox="1"/>
          <p:nvPr/>
        </p:nvSpPr>
        <p:spPr>
          <a:xfrm>
            <a:off x="5520625" y="5523525"/>
            <a:ext cx="11235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CCB03D-FE94-BA4C-BE68-C844545CCE96}"/>
              </a:ext>
            </a:extLst>
          </p:cNvPr>
          <p:cNvSpPr txBox="1"/>
          <p:nvPr/>
        </p:nvSpPr>
        <p:spPr>
          <a:xfrm>
            <a:off x="9009892" y="5523525"/>
            <a:ext cx="1123577" cy="64633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98F7BA-A180-9B44-AB46-1F09C6559EE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249192" y="1011309"/>
            <a:ext cx="2271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AC1945-C0EA-1E46-BF15-BDF5657C58E3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249192" y="1011309"/>
            <a:ext cx="2271432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E5BBC7-C524-8D4E-AA3B-6B7F06EA6E36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249192" y="1011309"/>
            <a:ext cx="2271433" cy="483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1BC943-CD84-0948-9948-137D0F7D7160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6691330" y="1011309"/>
            <a:ext cx="2318562" cy="483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1AFDA3-9358-684E-B9A5-24851942F9BA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6644201" y="3429000"/>
            <a:ext cx="2365691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3AF7C9B-F6F5-E144-877C-CA60484B62D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6644202" y="5846691"/>
            <a:ext cx="236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ECD93F2-682C-F84F-B876-93C510A77332}"/>
              </a:ext>
            </a:extLst>
          </p:cNvPr>
          <p:cNvSpPr txBox="1"/>
          <p:nvPr/>
        </p:nvSpPr>
        <p:spPr>
          <a:xfrm>
            <a:off x="4260510" y="734309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1F5122-BC51-1349-82D4-FF22A277A2DB}"/>
              </a:ext>
            </a:extLst>
          </p:cNvPr>
          <p:cNvSpPr txBox="1"/>
          <p:nvPr/>
        </p:nvSpPr>
        <p:spPr>
          <a:xfrm>
            <a:off x="3858865" y="1476790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E6E438-5843-B644-AB4D-03650B59A700}"/>
              </a:ext>
            </a:extLst>
          </p:cNvPr>
          <p:cNvSpPr txBox="1"/>
          <p:nvPr/>
        </p:nvSpPr>
        <p:spPr>
          <a:xfrm>
            <a:off x="3309324" y="1753789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828EAF-4464-C448-9E3E-6D0F6F2668EE}"/>
              </a:ext>
            </a:extLst>
          </p:cNvPr>
          <p:cNvSpPr txBox="1"/>
          <p:nvPr/>
        </p:nvSpPr>
        <p:spPr>
          <a:xfrm>
            <a:off x="6740951" y="1753789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DCA9FD-4E59-0C43-BB13-8185C501FE59}"/>
              </a:ext>
            </a:extLst>
          </p:cNvPr>
          <p:cNvSpPr txBox="1"/>
          <p:nvPr/>
        </p:nvSpPr>
        <p:spPr>
          <a:xfrm>
            <a:off x="6728765" y="371754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c3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2800D6E-C02F-9242-BCBC-84CE052F9B13}"/>
              </a:ext>
            </a:extLst>
          </p:cNvPr>
          <p:cNvSpPr txBox="1"/>
          <p:nvPr/>
        </p:nvSpPr>
        <p:spPr>
          <a:xfrm>
            <a:off x="6714337" y="5881222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h3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D4980E-FA94-BC40-9565-88E90CB5E095}"/>
              </a:ext>
            </a:extLst>
          </p:cNvPr>
          <p:cNvSpPr txBox="1"/>
          <p:nvPr/>
        </p:nvSpPr>
        <p:spPr>
          <a:xfrm>
            <a:off x="8168640" y="734309"/>
            <a:ext cx="30082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TOTAL:</a:t>
            </a:r>
          </a:p>
          <a:p>
            <a:r>
              <a:rPr lang="en-US" dirty="0"/>
              <a:t>i1*i3 + i2*c3 + i3*h3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INDIRECT (through Caregiver):</a:t>
            </a:r>
          </a:p>
          <a:p>
            <a:r>
              <a:rPr lang="en-US" dirty="0"/>
              <a:t>i2*c3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3BEA1B-F1B0-7B47-AD98-1C167E2A7E1E}"/>
              </a:ext>
            </a:extLst>
          </p:cNvPr>
          <p:cNvSpPr txBox="1"/>
          <p:nvPr/>
        </p:nvSpPr>
        <p:spPr>
          <a:xfrm>
            <a:off x="8524240" y="147679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-.001 (ns)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1D74B1-094F-B542-AEAE-37DA06364052}"/>
              </a:ext>
            </a:extLst>
          </p:cNvPr>
          <p:cNvSpPr txBox="1"/>
          <p:nvPr/>
        </p:nvSpPr>
        <p:spPr>
          <a:xfrm>
            <a:off x="8522258" y="2856058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-.003 (p &lt; .001)</a:t>
            </a:r>
          </a:p>
        </p:txBody>
      </p:sp>
    </p:spTree>
    <p:extLst>
      <p:ext uri="{BB962C8B-B14F-4D97-AF65-F5344CB8AC3E}">
        <p14:creationId xmlns:p14="http://schemas.microsoft.com/office/powerpoint/2010/main" val="31625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FEA5CA-93B3-CB44-A80F-AA5C828EA483}"/>
              </a:ext>
            </a:extLst>
          </p:cNvPr>
          <p:cNvSpPr txBox="1"/>
          <p:nvPr/>
        </p:nvSpPr>
        <p:spPr>
          <a:xfrm>
            <a:off x="2151488" y="688143"/>
            <a:ext cx="102470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Material</a:t>
            </a:r>
          </a:p>
          <a:p>
            <a:pPr algn="ctr"/>
            <a:r>
              <a:rPr lang="en-US" dirty="0"/>
              <a:t>Hardship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6E8E8-F058-BD49-9B7A-41D08CD1F6D4}"/>
              </a:ext>
            </a:extLst>
          </p:cNvPr>
          <p:cNvSpPr txBox="1"/>
          <p:nvPr/>
        </p:nvSpPr>
        <p:spPr>
          <a:xfrm>
            <a:off x="2078486" y="3105834"/>
            <a:ext cx="1123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Caregiver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5280C4-1E99-ED4D-B459-F2A792F0E010}"/>
              </a:ext>
            </a:extLst>
          </p:cNvPr>
          <p:cNvSpPr txBox="1"/>
          <p:nvPr/>
        </p:nvSpPr>
        <p:spPr>
          <a:xfrm>
            <a:off x="2078487" y="5523525"/>
            <a:ext cx="11235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E5B20-D7FC-B84E-AF86-DFFC6A8077BA}"/>
              </a:ext>
            </a:extLst>
          </p:cNvPr>
          <p:cNvSpPr txBox="1"/>
          <p:nvPr/>
        </p:nvSpPr>
        <p:spPr>
          <a:xfrm>
            <a:off x="5593625" y="688143"/>
            <a:ext cx="102470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Material</a:t>
            </a:r>
          </a:p>
          <a:p>
            <a:pPr algn="ctr"/>
            <a:r>
              <a:rPr lang="en-US" dirty="0"/>
              <a:t>Hardship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1F5D54-F30B-1941-8CFE-2F2D3B42EF63}"/>
              </a:ext>
            </a:extLst>
          </p:cNvPr>
          <p:cNvSpPr txBox="1"/>
          <p:nvPr/>
        </p:nvSpPr>
        <p:spPr>
          <a:xfrm>
            <a:off x="5520624" y="3105834"/>
            <a:ext cx="1123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Caregiver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A1177-2045-1147-9107-3D770AB99E7E}"/>
              </a:ext>
            </a:extLst>
          </p:cNvPr>
          <p:cNvSpPr txBox="1"/>
          <p:nvPr/>
        </p:nvSpPr>
        <p:spPr>
          <a:xfrm>
            <a:off x="5520625" y="5523525"/>
            <a:ext cx="11235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DC7E3E-A9A6-DA42-86F9-D5786E0D82B4}"/>
              </a:ext>
            </a:extLst>
          </p:cNvPr>
          <p:cNvSpPr txBox="1"/>
          <p:nvPr/>
        </p:nvSpPr>
        <p:spPr>
          <a:xfrm>
            <a:off x="9082892" y="688143"/>
            <a:ext cx="102470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Material</a:t>
            </a:r>
          </a:p>
          <a:p>
            <a:pPr algn="ctr"/>
            <a:r>
              <a:rPr lang="en-US" dirty="0"/>
              <a:t>Hardship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AC1F8-671C-684F-B67E-92778D791EC1}"/>
              </a:ext>
            </a:extLst>
          </p:cNvPr>
          <p:cNvSpPr txBox="1"/>
          <p:nvPr/>
        </p:nvSpPr>
        <p:spPr>
          <a:xfrm>
            <a:off x="9009891" y="3105834"/>
            <a:ext cx="1123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Caregiver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CCB03D-FE94-BA4C-BE68-C844545CCE96}"/>
              </a:ext>
            </a:extLst>
          </p:cNvPr>
          <p:cNvSpPr txBox="1"/>
          <p:nvPr/>
        </p:nvSpPr>
        <p:spPr>
          <a:xfrm>
            <a:off x="9009892" y="5523525"/>
            <a:ext cx="11235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98F7BA-A180-9B44-AB46-1F09C6559EE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176192" y="1011309"/>
            <a:ext cx="2417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C19645-30C0-A34B-8C30-B5850F29B3A3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6618329" y="1011309"/>
            <a:ext cx="2464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AC1945-C0EA-1E46-BF15-BDF5657C58E3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176192" y="1011309"/>
            <a:ext cx="2344432" cy="24176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E5BBC7-C524-8D4E-AA3B-6B7F06EA6E36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176192" y="1011309"/>
            <a:ext cx="2344433" cy="483538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3CC553-85FE-194E-B9DB-236DFC8AB38E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6618329" y="1011309"/>
            <a:ext cx="2391562" cy="24176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1BC943-CD84-0948-9948-137D0F7D7160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6618329" y="1011309"/>
            <a:ext cx="2391563" cy="483538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B38524-F7B3-A048-8247-958A5220C068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202063" y="3429000"/>
            <a:ext cx="2318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316203-54C2-1F47-B8B6-C25D5DDCB40F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202063" y="1011309"/>
            <a:ext cx="2391562" cy="24176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BB2AA3-D196-2E47-A432-207347AEB711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3202063" y="3429000"/>
            <a:ext cx="2318562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3F4E6A-779E-A84D-BB78-42C59545255A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6644201" y="1011309"/>
            <a:ext cx="2438691" cy="24176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06E211-1609-214F-96CA-01993B3ABCBE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6644201" y="3429000"/>
            <a:ext cx="236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1AFDA3-9358-684E-B9A5-24851942F9BA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6644201" y="3429000"/>
            <a:ext cx="2365691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B9D28D-CA6D-8640-9AAB-7207ACC893C4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202064" y="3429000"/>
            <a:ext cx="2318560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5A8537-162B-454D-8728-A68B4A614912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202064" y="5846691"/>
            <a:ext cx="2318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3AF7C9B-F6F5-E144-877C-CA60484B62D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6644202" y="5846691"/>
            <a:ext cx="236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CB19781-0C60-B548-A713-07F3E1DACA9A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6644202" y="3429000"/>
            <a:ext cx="2365689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D460EF17-840C-7343-A66F-30F2B81109E9}"/>
              </a:ext>
            </a:extLst>
          </p:cNvPr>
          <p:cNvCxnSpPr>
            <a:stCxn id="4" idx="1"/>
            <a:endCxn id="5" idx="1"/>
          </p:cNvCxnSpPr>
          <p:nvPr/>
        </p:nvCxnSpPr>
        <p:spPr>
          <a:xfrm rot="10800000" flipV="1">
            <a:off x="2078486" y="1011308"/>
            <a:ext cx="73002" cy="2417691"/>
          </a:xfrm>
          <a:prstGeom prst="curvedConnector3">
            <a:avLst>
              <a:gd name="adj1" fmla="val 41314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6D98D31E-BED1-9341-9081-AE886D882EAD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 flipV="1">
            <a:off x="2078488" y="1011309"/>
            <a:ext cx="73001" cy="4835382"/>
          </a:xfrm>
          <a:prstGeom prst="curvedConnector3">
            <a:avLst>
              <a:gd name="adj1" fmla="val 115078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329F5102-9C9C-764F-98EE-B04767D689C5}"/>
              </a:ext>
            </a:extLst>
          </p:cNvPr>
          <p:cNvCxnSpPr>
            <a:stCxn id="5" idx="1"/>
            <a:endCxn id="6" idx="1"/>
          </p:cNvCxnSpPr>
          <p:nvPr/>
        </p:nvCxnSpPr>
        <p:spPr>
          <a:xfrm rot="10800000" flipH="1" flipV="1">
            <a:off x="2078485" y="3428999"/>
            <a:ext cx="1" cy="2417691"/>
          </a:xfrm>
          <a:prstGeom prst="curvedConnector3">
            <a:avLst>
              <a:gd name="adj1" fmla="val -228600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6CBE8584-914B-6446-A197-28CD3930A23C}"/>
              </a:ext>
            </a:extLst>
          </p:cNvPr>
          <p:cNvCxnSpPr>
            <a:stCxn id="10" idx="3"/>
            <a:endCxn id="11" idx="3"/>
          </p:cNvCxnSpPr>
          <p:nvPr/>
        </p:nvCxnSpPr>
        <p:spPr>
          <a:xfrm>
            <a:off x="10107596" y="1011309"/>
            <a:ext cx="25872" cy="2417691"/>
          </a:xfrm>
          <a:prstGeom prst="curvedConnector3">
            <a:avLst>
              <a:gd name="adj1" fmla="val 983581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8949F549-989E-454C-B614-8B9F070816EA}"/>
              </a:ext>
            </a:extLst>
          </p:cNvPr>
          <p:cNvCxnSpPr>
            <a:stCxn id="11" idx="3"/>
            <a:endCxn id="12" idx="3"/>
          </p:cNvCxnSpPr>
          <p:nvPr/>
        </p:nvCxnSpPr>
        <p:spPr>
          <a:xfrm>
            <a:off x="10133468" y="3429000"/>
            <a:ext cx="1" cy="2417691"/>
          </a:xfrm>
          <a:prstGeom prst="curvedConnector3">
            <a:avLst>
              <a:gd name="adj1" fmla="val 228601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ECD93F2-682C-F84F-B876-93C510A77332}"/>
              </a:ext>
            </a:extLst>
          </p:cNvPr>
          <p:cNvSpPr txBox="1"/>
          <p:nvPr/>
        </p:nvSpPr>
        <p:spPr>
          <a:xfrm>
            <a:off x="4260510" y="73430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.83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170E9D-E434-D84D-8F22-80D78E9279D6}"/>
              </a:ext>
            </a:extLst>
          </p:cNvPr>
          <p:cNvSpPr txBox="1"/>
          <p:nvPr/>
        </p:nvSpPr>
        <p:spPr>
          <a:xfrm>
            <a:off x="7701370" y="68814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.83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1F5122-BC51-1349-82D4-FF22A277A2DB}"/>
              </a:ext>
            </a:extLst>
          </p:cNvPr>
          <p:cNvSpPr txBox="1"/>
          <p:nvPr/>
        </p:nvSpPr>
        <p:spPr>
          <a:xfrm>
            <a:off x="3858865" y="147679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-.05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E6E438-5843-B644-AB4D-03650B59A700}"/>
              </a:ext>
            </a:extLst>
          </p:cNvPr>
          <p:cNvSpPr txBox="1"/>
          <p:nvPr/>
        </p:nvSpPr>
        <p:spPr>
          <a:xfrm>
            <a:off x="3309324" y="1753789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-.02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6B86B30-5C87-C546-82BF-179E9C58F97E}"/>
              </a:ext>
            </a:extLst>
          </p:cNvPr>
          <p:cNvSpPr txBox="1"/>
          <p:nvPr/>
        </p:nvSpPr>
        <p:spPr>
          <a:xfrm>
            <a:off x="7290492" y="147679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-.05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828EAF-4464-C448-9E3E-6D0F6F2668EE}"/>
              </a:ext>
            </a:extLst>
          </p:cNvPr>
          <p:cNvSpPr txBox="1"/>
          <p:nvPr/>
        </p:nvSpPr>
        <p:spPr>
          <a:xfrm>
            <a:off x="6740951" y="1753789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-.02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9BF01B-2C55-F44A-9F58-06072CED5EA4}"/>
              </a:ext>
            </a:extLst>
          </p:cNvPr>
          <p:cNvSpPr txBox="1"/>
          <p:nvPr/>
        </p:nvSpPr>
        <p:spPr>
          <a:xfrm>
            <a:off x="3529929" y="317508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.80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8BAE868-66C2-A342-A750-BC4B1800BE2B}"/>
              </a:ext>
            </a:extLst>
          </p:cNvPr>
          <p:cNvSpPr txBox="1"/>
          <p:nvPr/>
        </p:nvSpPr>
        <p:spPr>
          <a:xfrm>
            <a:off x="3297138" y="370599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.14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5473C1-0C34-FA49-BFE4-173F5319955A}"/>
              </a:ext>
            </a:extLst>
          </p:cNvPr>
          <p:cNvSpPr txBox="1"/>
          <p:nvPr/>
        </p:nvSpPr>
        <p:spPr>
          <a:xfrm>
            <a:off x="3289113" y="2851918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-.04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FD6F887-5DB0-5043-82F3-F3A602CDD6E1}"/>
              </a:ext>
            </a:extLst>
          </p:cNvPr>
          <p:cNvSpPr txBox="1"/>
          <p:nvPr/>
        </p:nvSpPr>
        <p:spPr>
          <a:xfrm>
            <a:off x="6961556" y="318662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.80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DCA9FD-4E59-0C43-BB13-8185C501FE59}"/>
              </a:ext>
            </a:extLst>
          </p:cNvPr>
          <p:cNvSpPr txBox="1"/>
          <p:nvPr/>
        </p:nvSpPr>
        <p:spPr>
          <a:xfrm>
            <a:off x="6728765" y="371754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.14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6ACC375-3D44-E345-B872-ABFAC037A865}"/>
              </a:ext>
            </a:extLst>
          </p:cNvPr>
          <p:cNvSpPr txBox="1"/>
          <p:nvPr/>
        </p:nvSpPr>
        <p:spPr>
          <a:xfrm>
            <a:off x="6720740" y="2863461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-.04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EBF9F27-9283-EE4B-BDC6-6C39168198CE}"/>
              </a:ext>
            </a:extLst>
          </p:cNvPr>
          <p:cNvSpPr txBox="1"/>
          <p:nvPr/>
        </p:nvSpPr>
        <p:spPr>
          <a:xfrm>
            <a:off x="3529929" y="538121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.07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B793A12-AA41-6C45-ABA7-9494796D0BE9}"/>
              </a:ext>
            </a:extLst>
          </p:cNvPr>
          <p:cNvSpPr txBox="1"/>
          <p:nvPr/>
        </p:nvSpPr>
        <p:spPr>
          <a:xfrm>
            <a:off x="3309324" y="584650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.66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6DF278E-F66B-FC48-8C2A-F593BEF5C6E1}"/>
              </a:ext>
            </a:extLst>
          </p:cNvPr>
          <p:cNvSpPr txBox="1"/>
          <p:nvPr/>
        </p:nvSpPr>
        <p:spPr>
          <a:xfrm>
            <a:off x="3202062" y="510411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63E9C13-4DD0-D84A-ABF8-AF39EE2AEB32}"/>
              </a:ext>
            </a:extLst>
          </p:cNvPr>
          <p:cNvSpPr txBox="1"/>
          <p:nvPr/>
        </p:nvSpPr>
        <p:spPr>
          <a:xfrm>
            <a:off x="6934942" y="541593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.07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2800D6E-C02F-9242-BCBC-84CE052F9B13}"/>
              </a:ext>
            </a:extLst>
          </p:cNvPr>
          <p:cNvSpPr txBox="1"/>
          <p:nvPr/>
        </p:nvSpPr>
        <p:spPr>
          <a:xfrm>
            <a:off x="6714337" y="588122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.66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8EB3F2C-8E17-AA48-BBCC-F2EBC86F96F1}"/>
              </a:ext>
            </a:extLst>
          </p:cNvPr>
          <p:cNvSpPr txBox="1"/>
          <p:nvPr/>
        </p:nvSpPr>
        <p:spPr>
          <a:xfrm>
            <a:off x="6607075" y="513883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C44BF1-2439-AC4F-9E2C-0F3101FF9203}"/>
              </a:ext>
            </a:extLst>
          </p:cNvPr>
          <p:cNvSpPr txBox="1"/>
          <p:nvPr/>
        </p:nvSpPr>
        <p:spPr>
          <a:xfrm>
            <a:off x="9966916" y="452242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.08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D89DFD3-5243-4047-A1C6-77DC2A50B2CB}"/>
              </a:ext>
            </a:extLst>
          </p:cNvPr>
          <p:cNvSpPr txBox="1"/>
          <p:nvPr/>
        </p:nvSpPr>
        <p:spPr>
          <a:xfrm>
            <a:off x="9990481" y="2081654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-.09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832917-C1B9-0E4F-96D8-DE1164007A0A}"/>
              </a:ext>
            </a:extLst>
          </p:cNvPr>
          <p:cNvSpPr txBox="1"/>
          <p:nvPr/>
        </p:nvSpPr>
        <p:spPr>
          <a:xfrm>
            <a:off x="1868415" y="452242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.53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A9D81F-E017-9643-97B5-71ADB3343A39}"/>
              </a:ext>
            </a:extLst>
          </p:cNvPr>
          <p:cNvSpPr txBox="1"/>
          <p:nvPr/>
        </p:nvSpPr>
        <p:spPr>
          <a:xfrm>
            <a:off x="1874583" y="2030788"/>
            <a:ext cx="454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-.30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0C42C1-4124-6447-84AD-B674A8F81D63}"/>
              </a:ext>
            </a:extLst>
          </p:cNvPr>
          <p:cNvSpPr txBox="1"/>
          <p:nvPr/>
        </p:nvSpPr>
        <p:spPr>
          <a:xfrm>
            <a:off x="680704" y="3290499"/>
            <a:ext cx="454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-.23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6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FEA5CA-93B3-CB44-A80F-AA5C828EA483}"/>
              </a:ext>
            </a:extLst>
          </p:cNvPr>
          <p:cNvSpPr txBox="1"/>
          <p:nvPr/>
        </p:nvSpPr>
        <p:spPr>
          <a:xfrm>
            <a:off x="2151487" y="688143"/>
            <a:ext cx="1024704" cy="646331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Material</a:t>
            </a:r>
          </a:p>
          <a:p>
            <a:pPr algn="ctr"/>
            <a:r>
              <a:rPr lang="en-US" dirty="0"/>
              <a:t>Hardship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E5B20-D7FC-B84E-AF86-DFFC6A8077BA}"/>
              </a:ext>
            </a:extLst>
          </p:cNvPr>
          <p:cNvSpPr txBox="1"/>
          <p:nvPr/>
        </p:nvSpPr>
        <p:spPr>
          <a:xfrm>
            <a:off x="5593625" y="688143"/>
            <a:ext cx="102470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Material</a:t>
            </a:r>
          </a:p>
          <a:p>
            <a:pPr algn="ctr"/>
            <a:r>
              <a:rPr lang="en-US" dirty="0"/>
              <a:t>Hardship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1F5D54-F30B-1941-8CFE-2F2D3B42EF63}"/>
              </a:ext>
            </a:extLst>
          </p:cNvPr>
          <p:cNvSpPr txBox="1"/>
          <p:nvPr/>
        </p:nvSpPr>
        <p:spPr>
          <a:xfrm>
            <a:off x="5520624" y="3105834"/>
            <a:ext cx="1123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Caregiver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A1177-2045-1147-9107-3D770AB99E7E}"/>
              </a:ext>
            </a:extLst>
          </p:cNvPr>
          <p:cNvSpPr txBox="1"/>
          <p:nvPr/>
        </p:nvSpPr>
        <p:spPr>
          <a:xfrm>
            <a:off x="5520625" y="5523525"/>
            <a:ext cx="11235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CCB03D-FE94-BA4C-BE68-C844545CCE96}"/>
              </a:ext>
            </a:extLst>
          </p:cNvPr>
          <p:cNvSpPr txBox="1"/>
          <p:nvPr/>
        </p:nvSpPr>
        <p:spPr>
          <a:xfrm>
            <a:off x="9009892" y="5523525"/>
            <a:ext cx="1123577" cy="64633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98F7BA-A180-9B44-AB46-1F09C6559EE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176191" y="1011309"/>
            <a:ext cx="2417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AC1945-C0EA-1E46-BF15-BDF5657C58E3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176191" y="1011309"/>
            <a:ext cx="2344433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E5BBC7-C524-8D4E-AA3B-6B7F06EA6E36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176191" y="1011309"/>
            <a:ext cx="2344434" cy="483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1BC943-CD84-0948-9948-137D0F7D7160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6618329" y="1011309"/>
            <a:ext cx="2391563" cy="483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1AFDA3-9358-684E-B9A5-24851942F9BA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6644201" y="3429000"/>
            <a:ext cx="2365691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3AF7C9B-F6F5-E144-877C-CA60484B62D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6644202" y="5846691"/>
            <a:ext cx="236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ECD93F2-682C-F84F-B876-93C510A77332}"/>
              </a:ext>
            </a:extLst>
          </p:cNvPr>
          <p:cNvSpPr txBox="1"/>
          <p:nvPr/>
        </p:nvSpPr>
        <p:spPr>
          <a:xfrm>
            <a:off x="4260510" y="734309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1F5122-BC51-1349-82D4-FF22A277A2DB}"/>
              </a:ext>
            </a:extLst>
          </p:cNvPr>
          <p:cNvSpPr txBox="1"/>
          <p:nvPr/>
        </p:nvSpPr>
        <p:spPr>
          <a:xfrm>
            <a:off x="3858865" y="1476790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E6E438-5843-B644-AB4D-03650B59A700}"/>
              </a:ext>
            </a:extLst>
          </p:cNvPr>
          <p:cNvSpPr txBox="1"/>
          <p:nvPr/>
        </p:nvSpPr>
        <p:spPr>
          <a:xfrm>
            <a:off x="3309324" y="1753789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828EAF-4464-C448-9E3E-6D0F6F2668EE}"/>
              </a:ext>
            </a:extLst>
          </p:cNvPr>
          <p:cNvSpPr txBox="1"/>
          <p:nvPr/>
        </p:nvSpPr>
        <p:spPr>
          <a:xfrm>
            <a:off x="6740951" y="1753789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DCA9FD-4E59-0C43-BB13-8185C501FE59}"/>
              </a:ext>
            </a:extLst>
          </p:cNvPr>
          <p:cNvSpPr txBox="1"/>
          <p:nvPr/>
        </p:nvSpPr>
        <p:spPr>
          <a:xfrm>
            <a:off x="6728765" y="371754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c3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2800D6E-C02F-9242-BCBC-84CE052F9B13}"/>
              </a:ext>
            </a:extLst>
          </p:cNvPr>
          <p:cNvSpPr txBox="1"/>
          <p:nvPr/>
        </p:nvSpPr>
        <p:spPr>
          <a:xfrm>
            <a:off x="6714337" y="5881222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h3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D4980E-FA94-BC40-9565-88E90CB5E095}"/>
              </a:ext>
            </a:extLst>
          </p:cNvPr>
          <p:cNvSpPr txBox="1"/>
          <p:nvPr/>
        </p:nvSpPr>
        <p:spPr>
          <a:xfrm>
            <a:off x="8168640" y="734309"/>
            <a:ext cx="30082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TOTAL:</a:t>
            </a:r>
          </a:p>
          <a:p>
            <a:r>
              <a:rPr lang="en-US" dirty="0"/>
              <a:t>i1*i3 + i2*c3 + i3*h3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INDIRECT (through Caregiver):</a:t>
            </a:r>
          </a:p>
          <a:p>
            <a:r>
              <a:rPr lang="en-US" dirty="0"/>
              <a:t>i2*c3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3BEA1B-F1B0-7B47-AD98-1C167E2A7E1E}"/>
              </a:ext>
            </a:extLst>
          </p:cNvPr>
          <p:cNvSpPr txBox="1"/>
          <p:nvPr/>
        </p:nvSpPr>
        <p:spPr>
          <a:xfrm>
            <a:off x="8524240" y="1476790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-.039 (p &lt; .001)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1D74B1-094F-B542-AEAE-37DA06364052}"/>
              </a:ext>
            </a:extLst>
          </p:cNvPr>
          <p:cNvSpPr txBox="1"/>
          <p:nvPr/>
        </p:nvSpPr>
        <p:spPr>
          <a:xfrm>
            <a:off x="8522258" y="2856058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-.008 (p &lt; .001)</a:t>
            </a:r>
          </a:p>
        </p:txBody>
      </p:sp>
    </p:spTree>
    <p:extLst>
      <p:ext uri="{BB962C8B-B14F-4D97-AF65-F5344CB8AC3E}">
        <p14:creationId xmlns:p14="http://schemas.microsoft.com/office/powerpoint/2010/main" val="2691653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270</Words>
  <Application>Microsoft Macintosh PowerPoint</Application>
  <PresentationFormat>Widescreen</PresentationFormat>
  <Paragraphs>172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Weston</dc:creator>
  <cp:lastModifiedBy>Sara Weston</cp:lastModifiedBy>
  <cp:revision>3</cp:revision>
  <dcterms:created xsi:type="dcterms:W3CDTF">2020-07-13T16:58:45Z</dcterms:created>
  <dcterms:modified xsi:type="dcterms:W3CDTF">2020-07-13T17:30:55Z</dcterms:modified>
</cp:coreProperties>
</file>