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4626"/>
  </p:normalViewPr>
  <p:slideViewPr>
    <p:cSldViewPr snapToGrid="0" snapToObjects="1" showGuides="1">
      <p:cViewPr varScale="1">
        <p:scale>
          <a:sx n="121" d="100"/>
          <a:sy n="121" d="100"/>
        </p:scale>
        <p:origin x="8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78A1B-AECA-E64A-9489-61D5B0D2072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A2B3-7994-2048-ABC7-19C543736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EA2B3-7994-2048-ABC7-19C543736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53B6-429E-9846-8573-21F2ACCB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A5C4-8854-C048-B053-439FAFB33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2433-47E0-5242-8377-AA7434D0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3EE6-23BE-A346-8016-9B0B03BF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4271-6C8A-2541-BEE0-064B4C1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5709-E42B-2F4F-983E-1200FE64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43B8F-D0D2-214F-A60D-76040D60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BC57-AD55-5648-9693-2C0A1D6D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BC23-D408-074A-9D18-FB92460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0CE7-45AD-794C-8AE0-D2DDF657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ACD58-36A1-7744-AE64-EB248D401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CE7D-E205-B741-9390-6718DBF2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C1C9-4656-2B43-8EBE-96634B43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82D4-A5CB-7643-8C9F-B903C11C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67CD-631E-714E-AEED-BE92C4E5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B53D-DEB0-BD4F-9F8F-10DE3F26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1FB5-F2FE-9944-8899-41397103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02BC-39BA-7C44-A6BD-E50D193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E62C-0B3C-6C46-9F9B-B5370B87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C60A-6639-7142-8C65-FC59B4FC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E395-9EF9-514D-8E72-444DCFA1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A62B-C320-AD4B-94FE-A3000D76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D071-B7EF-DA4C-A77A-834E7985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075F-B1F6-924A-8827-B0254549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605E-7D9B-CC46-8ADB-EE4F821D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1AD-8FA1-934A-876C-F3573045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77E9-E372-0E49-9AFD-15CD1E1E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1A258-0C7C-9547-BC74-C3DDC33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62CC9-5F4B-CD47-B6E9-8A4B766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8E65-E2D0-1848-80BC-CD2B4416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B2D47-35F1-1048-B628-F62C4329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2BFB-D261-F34F-A007-C5693E91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9A61-7899-0242-80F8-DC72EF62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98B4A-72FD-004E-A068-D1D3EF45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7B453-8357-9346-88C3-5656D8F54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6632B-08F0-3A46-80C8-071E3164F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BA59D-FB2E-5041-B71B-1528786B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F7D2F-0FFC-0449-88BB-34223CFB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C755-17FA-A64E-9866-5D2C4E5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1E3-DC63-AD49-B92A-2958CF16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D97C4-DE5C-504D-BBDA-F656CB58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699CE-0F79-8C40-8C47-7455EF3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2606-7C8A-924D-BF21-AB97786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0452-EA86-E641-8DA2-E2D5DC98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A36E3-2E4C-4549-9F0D-287A1810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BFB4-A8BA-C848-9D9F-1F58546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576D-3D94-7A48-B640-AFF91A7C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86C-2828-8C4B-A1F0-0E862FB2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E665C-3ED6-E141-A020-7F556949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A3726-055B-834D-82EA-CA903D25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9599-104A-9B40-8ED6-4AF36B70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B1FB1-6AA7-6447-AB7E-0F6AA4F4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DB4F-AC93-944E-A09B-B29854AE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B284D-37CC-3F4A-A9B0-4B4EA52C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5F25B-0C55-664B-9B23-00F273EB5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1D556-6D50-D440-B52D-D091FC06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5E5E-A1E9-024A-AC3A-131B2D30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4DF3C-04B1-3543-B9D9-A0C51EE1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288D-53C2-5E4B-8B34-72A3F708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662F-1A9D-F14C-BA54-64272C0E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2DD1-FDFD-4B4F-A0B3-93EF119B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92A5-D5EC-824D-9F15-8899D1395F44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0D4D-200E-2A48-8747-CD284E29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67B0-A1EC-4E46-8C3E-9317DEEC6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81F6-BB3C-0042-8BBF-5CB4902A9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5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12249" y="688143"/>
            <a:ext cx="11031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 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E8E8-F058-BD49-9B7A-41D08CD1F6D4}"/>
              </a:ext>
            </a:extLst>
          </p:cNvPr>
          <p:cNvSpPr txBox="1"/>
          <p:nvPr/>
        </p:nvSpPr>
        <p:spPr>
          <a:xfrm>
            <a:off x="2078486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80C4-1E99-ED4D-B459-F2A792F0E010}"/>
              </a:ext>
            </a:extLst>
          </p:cNvPr>
          <p:cNvSpPr txBox="1"/>
          <p:nvPr/>
        </p:nvSpPr>
        <p:spPr>
          <a:xfrm>
            <a:off x="2078487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54384" y="688143"/>
            <a:ext cx="11031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 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7E3E-A9A6-DA42-86F9-D5786E0D82B4}"/>
              </a:ext>
            </a:extLst>
          </p:cNvPr>
          <p:cNvSpPr txBox="1"/>
          <p:nvPr/>
        </p:nvSpPr>
        <p:spPr>
          <a:xfrm>
            <a:off x="9043651" y="688143"/>
            <a:ext cx="11031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 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AC1F8-671C-684F-B67E-92778D791EC1}"/>
              </a:ext>
            </a:extLst>
          </p:cNvPr>
          <p:cNvSpPr txBox="1"/>
          <p:nvPr/>
        </p:nvSpPr>
        <p:spPr>
          <a:xfrm>
            <a:off x="9009891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15435" y="1011309"/>
            <a:ext cx="2338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19645-30C0-A34B-8C30-B5850F29B3A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657570" y="1011309"/>
            <a:ext cx="238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15435" y="1011309"/>
            <a:ext cx="2305189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3CC553-85FE-194E-B9DB-236DFC8AB38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657570" y="1011309"/>
            <a:ext cx="235232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38524-F7B3-A048-8247-958A5220C06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202063" y="3429000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316203-54C2-1F47-B8B6-C25D5DDCB40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02063" y="1011309"/>
            <a:ext cx="2352321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BB2AA3-D196-2E47-A432-207347AEB71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202063" y="3429000"/>
            <a:ext cx="2318562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3F4E6A-779E-A84D-BB78-42C59545255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644201" y="1011309"/>
            <a:ext cx="2399450" cy="2417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6E211-1609-214F-96CA-01993B3ABCB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644201" y="3429000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B9D28D-CA6D-8640-9AAB-7207ACC893C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02064" y="3429000"/>
            <a:ext cx="2318560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5A8537-162B-454D-8728-A68B4A6149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02064" y="5846691"/>
            <a:ext cx="2318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B19781-0C60-B548-A713-07F3E1DACA9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644202" y="3429000"/>
            <a:ext cx="23656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460EF17-840C-7343-A66F-30F2B81109E9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2078487" y="1011308"/>
            <a:ext cx="33763" cy="2417691"/>
          </a:xfrm>
          <a:prstGeom prst="curvedConnector3">
            <a:avLst>
              <a:gd name="adj1" fmla="val 777073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6D98D31E-BED1-9341-9081-AE886D882EAD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2078487" y="1011309"/>
            <a:ext cx="33762" cy="4835382"/>
          </a:xfrm>
          <a:prstGeom prst="curvedConnector3">
            <a:avLst>
              <a:gd name="adj1" fmla="val 2209105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29F5102-9C9C-764F-98EE-B04767D689C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2078485" y="3428999"/>
            <a:ext cx="1" cy="2417691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70E9D-E434-D84D-8F22-80D78E9279D6}"/>
              </a:ext>
            </a:extLst>
          </p:cNvPr>
          <p:cNvSpPr txBox="1"/>
          <p:nvPr/>
        </p:nvSpPr>
        <p:spPr>
          <a:xfrm>
            <a:off x="7701370" y="6881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.87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202062" y="1762735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86B30-5C87-C546-82BF-179E9C58F97E}"/>
              </a:ext>
            </a:extLst>
          </p:cNvPr>
          <p:cNvSpPr txBox="1"/>
          <p:nvPr/>
        </p:nvSpPr>
        <p:spPr>
          <a:xfrm>
            <a:off x="7290492" y="147679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-.04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9BF01B-2C55-F44A-9F58-06072CED5EA4}"/>
              </a:ext>
            </a:extLst>
          </p:cNvPr>
          <p:cNvSpPr txBox="1"/>
          <p:nvPr/>
        </p:nvSpPr>
        <p:spPr>
          <a:xfrm>
            <a:off x="3529929" y="3175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BAE868-66C2-A342-A750-BC4B1800BE2B}"/>
              </a:ext>
            </a:extLst>
          </p:cNvPr>
          <p:cNvSpPr txBox="1"/>
          <p:nvPr/>
        </p:nvSpPr>
        <p:spPr>
          <a:xfrm>
            <a:off x="3297138" y="37059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.09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5473C1-0C34-FA49-BFE4-173F5319955A}"/>
              </a:ext>
            </a:extLst>
          </p:cNvPr>
          <p:cNvSpPr txBox="1"/>
          <p:nvPr/>
        </p:nvSpPr>
        <p:spPr>
          <a:xfrm>
            <a:off x="3289113" y="285191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6F887-5DB0-5043-82F3-F3A602CDD6E1}"/>
              </a:ext>
            </a:extLst>
          </p:cNvPr>
          <p:cNvSpPr txBox="1"/>
          <p:nvPr/>
        </p:nvSpPr>
        <p:spPr>
          <a:xfrm>
            <a:off x="6961556" y="318662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.80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.09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ACC375-3D44-E345-B872-ABFAC037A865}"/>
              </a:ext>
            </a:extLst>
          </p:cNvPr>
          <p:cNvSpPr txBox="1"/>
          <p:nvPr/>
        </p:nvSpPr>
        <p:spPr>
          <a:xfrm>
            <a:off x="6720740" y="286346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-.04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F9F27-9283-EE4B-BDC6-6C39168198CE}"/>
              </a:ext>
            </a:extLst>
          </p:cNvPr>
          <p:cNvSpPr txBox="1"/>
          <p:nvPr/>
        </p:nvSpPr>
        <p:spPr>
          <a:xfrm>
            <a:off x="3529929" y="53812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93A12-AA41-6C45-ABA7-9494796D0BE9}"/>
              </a:ext>
            </a:extLst>
          </p:cNvPr>
          <p:cNvSpPr txBox="1"/>
          <p:nvPr/>
        </p:nvSpPr>
        <p:spPr>
          <a:xfrm>
            <a:off x="3309324" y="58465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3E9C13-4DD0-D84A-ABF8-AF39EE2AEB32}"/>
              </a:ext>
            </a:extLst>
          </p:cNvPr>
          <p:cNvSpPr txBox="1"/>
          <p:nvPr/>
        </p:nvSpPr>
        <p:spPr>
          <a:xfrm>
            <a:off x="6934942" y="541593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.08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.72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155860-234C-914B-9B28-6B74D7765691}"/>
              </a:ext>
            </a:extLst>
          </p:cNvPr>
          <p:cNvSpPr txBox="1"/>
          <p:nvPr/>
        </p:nvSpPr>
        <p:spPr>
          <a:xfrm>
            <a:off x="1868415" y="44993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664C11-DEFC-644F-8D69-15EF3762BE43}"/>
              </a:ext>
            </a:extLst>
          </p:cNvPr>
          <p:cNvSpPr txBox="1"/>
          <p:nvPr/>
        </p:nvSpPr>
        <p:spPr>
          <a:xfrm>
            <a:off x="1935500" y="2011781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-.32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6EB94D-986E-124C-BEE3-C7C2B37C71E6}"/>
              </a:ext>
            </a:extLst>
          </p:cNvPr>
          <p:cNvSpPr txBox="1"/>
          <p:nvPr/>
        </p:nvSpPr>
        <p:spPr>
          <a:xfrm>
            <a:off x="694419" y="329049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-.22</a:t>
            </a:r>
            <a:endParaRPr lang="en-US" dirty="0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6A904A2F-ADD6-C547-8FED-9E01E6720881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H="1">
            <a:off x="10133468" y="1011309"/>
            <a:ext cx="13370" cy="2417691"/>
          </a:xfrm>
          <a:prstGeom prst="curvedConnector3">
            <a:avLst>
              <a:gd name="adj1" fmla="val -2810359"/>
            </a:avLst>
          </a:prstGeom>
          <a:ln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4D0B7FA-36CF-5B4D-9AE7-9445094AB3F2}"/>
              </a:ext>
            </a:extLst>
          </p:cNvPr>
          <p:cNvSpPr txBox="1"/>
          <p:nvPr/>
        </p:nvSpPr>
        <p:spPr>
          <a:xfrm>
            <a:off x="10601279" y="191492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-.16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5D8A5D-C0C0-4F41-AA2C-FC77098709F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15435" y="1011309"/>
            <a:ext cx="2305190" cy="4835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DC81BD-C194-774D-AB65-25645FE710EE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657570" y="1011309"/>
            <a:ext cx="2352322" cy="4835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1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A5CA-93B3-CB44-A80F-AA5C828EA483}"/>
              </a:ext>
            </a:extLst>
          </p:cNvPr>
          <p:cNvSpPr txBox="1"/>
          <p:nvPr/>
        </p:nvSpPr>
        <p:spPr>
          <a:xfrm>
            <a:off x="2112248" y="688143"/>
            <a:ext cx="1103187" cy="646331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E5B20-D7FC-B84E-AF86-DFFC6A8077BA}"/>
              </a:ext>
            </a:extLst>
          </p:cNvPr>
          <p:cNvSpPr txBox="1"/>
          <p:nvPr/>
        </p:nvSpPr>
        <p:spPr>
          <a:xfrm>
            <a:off x="5554384" y="688143"/>
            <a:ext cx="11031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Food</a:t>
            </a:r>
          </a:p>
          <a:p>
            <a:pPr algn="ctr"/>
            <a:r>
              <a:rPr lang="en-US" dirty="0"/>
              <a:t>Insecurity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F5D54-F30B-1941-8CFE-2F2D3B42EF63}"/>
              </a:ext>
            </a:extLst>
          </p:cNvPr>
          <p:cNvSpPr txBox="1"/>
          <p:nvPr/>
        </p:nvSpPr>
        <p:spPr>
          <a:xfrm>
            <a:off x="5520624" y="3105834"/>
            <a:ext cx="11235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Caregiver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A1177-2045-1147-9107-3D770AB99E7E}"/>
              </a:ext>
            </a:extLst>
          </p:cNvPr>
          <p:cNvSpPr txBox="1"/>
          <p:nvPr/>
        </p:nvSpPr>
        <p:spPr>
          <a:xfrm>
            <a:off x="5520625" y="5523525"/>
            <a:ext cx="11235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CB03D-FE94-BA4C-BE68-C844545CCE96}"/>
              </a:ext>
            </a:extLst>
          </p:cNvPr>
          <p:cNvSpPr txBox="1"/>
          <p:nvPr/>
        </p:nvSpPr>
        <p:spPr>
          <a:xfrm>
            <a:off x="9009892" y="5523525"/>
            <a:ext cx="1123577" cy="646331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Child </a:t>
            </a:r>
          </a:p>
          <a:p>
            <a:pPr algn="ctr"/>
            <a:r>
              <a:rPr lang="en-US" dirty="0"/>
              <a:t>Wellbeing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8F7BA-A180-9B44-AB46-1F09C6559EE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15435" y="1011309"/>
            <a:ext cx="2338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945-C0EA-1E46-BF15-BDF5657C58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215435" y="1011309"/>
            <a:ext cx="2305189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BBC7-C524-8D4E-AA3B-6B7F06EA6E3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215435" y="1011309"/>
            <a:ext cx="2305190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BC943-CD84-0948-9948-137D0F7D716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657571" y="1011309"/>
            <a:ext cx="2352321" cy="48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1AFDA3-9358-684E-B9A5-24851942F9BA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6644201" y="3429000"/>
            <a:ext cx="2365691" cy="24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F7C9B-F6F5-E144-877C-CA60484B62D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6644202" y="5846691"/>
            <a:ext cx="236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CD93F2-682C-F84F-B876-93C510A77332}"/>
              </a:ext>
            </a:extLst>
          </p:cNvPr>
          <p:cNvSpPr txBox="1"/>
          <p:nvPr/>
        </p:nvSpPr>
        <p:spPr>
          <a:xfrm>
            <a:off x="4260510" y="73430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1F5122-BC51-1349-82D4-FF22A277A2DB}"/>
              </a:ext>
            </a:extLst>
          </p:cNvPr>
          <p:cNvSpPr txBox="1"/>
          <p:nvPr/>
        </p:nvSpPr>
        <p:spPr>
          <a:xfrm>
            <a:off x="3858865" y="147679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6E438-5843-B644-AB4D-03650B59A700}"/>
              </a:ext>
            </a:extLst>
          </p:cNvPr>
          <p:cNvSpPr txBox="1"/>
          <p:nvPr/>
        </p:nvSpPr>
        <p:spPr>
          <a:xfrm>
            <a:off x="3309324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828EAF-4464-C448-9E3E-6D0F6F2668EE}"/>
              </a:ext>
            </a:extLst>
          </p:cNvPr>
          <p:cNvSpPr txBox="1"/>
          <p:nvPr/>
        </p:nvSpPr>
        <p:spPr>
          <a:xfrm>
            <a:off x="6740951" y="17537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DCA9FD-4E59-0C43-BB13-8185C501FE59}"/>
              </a:ext>
            </a:extLst>
          </p:cNvPr>
          <p:cNvSpPr txBox="1"/>
          <p:nvPr/>
        </p:nvSpPr>
        <p:spPr>
          <a:xfrm>
            <a:off x="6728765" y="37175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800D6E-C02F-9242-BCBC-84CE052F9B13}"/>
              </a:ext>
            </a:extLst>
          </p:cNvPr>
          <p:cNvSpPr txBox="1"/>
          <p:nvPr/>
        </p:nvSpPr>
        <p:spPr>
          <a:xfrm>
            <a:off x="6714337" y="588122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980E-FA94-BC40-9565-88E90CB5E095}"/>
              </a:ext>
            </a:extLst>
          </p:cNvPr>
          <p:cNvSpPr txBox="1"/>
          <p:nvPr/>
        </p:nvSpPr>
        <p:spPr>
          <a:xfrm>
            <a:off x="8168640" y="734309"/>
            <a:ext cx="30082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i1*i3 + i2*c3 + i3*h3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INDIRECT (through Caregiver):</a:t>
            </a:r>
          </a:p>
          <a:p>
            <a:r>
              <a:rPr lang="en-US" dirty="0"/>
              <a:t>i2*c3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A1B-F1B0-7B47-AD98-1C167E2A7E1E}"/>
              </a:ext>
            </a:extLst>
          </p:cNvPr>
          <p:cNvSpPr txBox="1"/>
          <p:nvPr/>
        </p:nvSpPr>
        <p:spPr>
          <a:xfrm>
            <a:off x="8524240" y="147679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-.073 (p = .001)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D74B1-094F-B542-AEAE-37DA06364052}"/>
              </a:ext>
            </a:extLst>
          </p:cNvPr>
          <p:cNvSpPr txBox="1"/>
          <p:nvPr/>
        </p:nvSpPr>
        <p:spPr>
          <a:xfrm>
            <a:off x="8522258" y="28560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-.004 (p = .004)</a:t>
            </a:r>
          </a:p>
        </p:txBody>
      </p:sp>
    </p:spTree>
    <p:extLst>
      <p:ext uri="{BB962C8B-B14F-4D97-AF65-F5344CB8AC3E}">
        <p14:creationId xmlns:p14="http://schemas.microsoft.com/office/powerpoint/2010/main" val="145780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113</Words>
  <Application>Microsoft Macintosh PowerPoint</Application>
  <PresentationFormat>Widescreen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Mediation through cross-lag panel models</dc:title>
  <dc:creator>Sara Weston</dc:creator>
  <cp:lastModifiedBy>Sara Weston</cp:lastModifiedBy>
  <cp:revision>4</cp:revision>
  <dcterms:created xsi:type="dcterms:W3CDTF">2020-08-04T15:48:17Z</dcterms:created>
  <dcterms:modified xsi:type="dcterms:W3CDTF">2020-11-25T22:36:28Z</dcterms:modified>
</cp:coreProperties>
</file>