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5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4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812F7-D7A4-F8CA-4123-1E19F20F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8BB69-1359-53FA-AE67-769A7909D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D280-4965-E1C9-84D1-0268A025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654EA-B7A5-599E-CE5B-9473BA6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013BB-A208-CF20-6CB5-5DD066BF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FF71-0BCF-6A1C-CB9C-3EA6FFCE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A7A82-8256-B6C5-9E2D-9CDB1AF2C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0C38-7344-D6C9-D17E-239FFDB8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A3A4-8455-B59C-EB56-04CAB9AA8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CFD0D-AF5D-7010-A4D8-077FDD1A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40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F308E-DABA-0897-ED7F-BB29A8A8E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6EF86-5CAC-6B8F-DB2A-B51EF0068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EDF26-D78B-183B-A106-94B624D3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CED1-B9F9-CFCB-56EA-01020D3B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A2BD-A742-E78F-1924-D68BE140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42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7455-9A12-32C8-C256-98EA9109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3F2D-357A-B593-71DA-888080EA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B9A1-AB33-A066-20BA-24AA6297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AA52-1923-E10A-4C9A-A68012F7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13FD-A1CE-E059-6115-2B06AABB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8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026E-FE71-F874-6B29-930D473B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106D1-C8F7-241A-5736-14AC1D545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5600E-16AA-785E-71C9-D3010079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1D61-F4DE-97AA-2AEB-52BB83FB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C6EE-9BE5-74A8-296C-0663DEF5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8161-CBE2-4497-0D13-C304F16F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C58D-EA86-D70B-92CF-68FD6B572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8B4C6-F08B-6042-9800-8AB71AFC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FCC1A-A144-2B70-0E55-26D57628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B7B04-3D61-76F7-4AF2-95A4190E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5AB94-8C8F-84A7-164D-6DBC3CBD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7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BCE4-14A2-1014-A9D3-C1024C6B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9AA1-B17C-A65C-2FBD-86B4E3CAB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4D2D-43AC-55C7-DDB6-41E79AB2E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5C330-9D66-0327-A5D4-887DEB341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BF4E8-4BF4-F975-C9F2-BDBA18D73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EA117-3ED8-F2F3-A4AE-83C700C7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B0680-02C0-A687-A7CF-64252002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A1EC0-C94E-B102-C2F5-60A6BD72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9676-8A46-4741-1419-D4E84A19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4F222-541A-1554-9BF0-F78F8AE8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434D6-C363-12F7-6051-EA29D509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F48A1-7E1A-DDFB-CFC5-F8E2127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9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AB33A-7ADF-31F1-CA13-1C6A9D3B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81F29-4ECE-A6A9-67D7-EAE6EA63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4FA2D-D2E9-71E5-D866-FBC928D6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30D6-ADD3-1194-23DA-0B3514DB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EB0C-00D0-9DD9-D7EE-0D9CD061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CEA9A-A413-744A-993E-D4F5167B0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636B4-51BD-64C3-7A0E-84CF53BD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C44F-9A44-D6B1-D47F-3C2390FD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D0B92-0942-BE11-E9D8-1B246FA6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31A1-0EB9-B480-3456-76D66789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77D7F-480B-D4F1-9BBE-8B7550230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9BF9-6EA5-267C-7D73-BEC0D10D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864B2-2890-9E47-F42F-C888D4898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05442-BDC9-1A10-5747-F93055E08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07AAA-4CE2-FA90-21FF-9835AF8D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1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78E98-BA08-990A-E7AF-D8665660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E6410-C4BB-10C2-70E9-01FCCD9E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18BC-8F6A-B915-E0F9-7095F8875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A19AA-7F67-3348-B881-D04E377FAAD5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A716F-E431-C751-4555-9045015A5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1D55-1B41-AD31-687E-ED922FF87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600C4-B775-3347-97CC-D6D6B022E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41140F-6F0A-43E0-3692-F3142E0B2B00}"/>
              </a:ext>
            </a:extLst>
          </p:cNvPr>
          <p:cNvSpPr/>
          <p:nvPr/>
        </p:nvSpPr>
        <p:spPr>
          <a:xfrm>
            <a:off x="446016" y="3154993"/>
            <a:ext cx="936470" cy="548014"/>
          </a:xfrm>
          <a:prstGeom prst="rect">
            <a:avLst/>
          </a:prstGeom>
          <a:ln>
            <a:solidFill>
              <a:srgbClr val="1C52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77"/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1CB16-B957-59B6-DBE6-D27C44BCFF08}"/>
              </a:ext>
            </a:extLst>
          </p:cNvPr>
          <p:cNvSpPr/>
          <p:nvPr/>
        </p:nvSpPr>
        <p:spPr>
          <a:xfrm>
            <a:off x="3739091" y="2126144"/>
            <a:ext cx="751413" cy="548014"/>
          </a:xfrm>
          <a:prstGeom prst="rect">
            <a:avLst/>
          </a:prstGeom>
          <a:ln>
            <a:solidFill>
              <a:srgbClr val="1C52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77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66047A-9F1C-718F-FD5F-F3F27AFB2209}"/>
                  </a:ext>
                </a:extLst>
              </p:cNvPr>
              <p:cNvSpPr/>
              <p:nvPr/>
            </p:nvSpPr>
            <p:spPr>
              <a:xfrm>
                <a:off x="3739091" y="4181978"/>
                <a:ext cx="75141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A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66047A-9F1C-718F-FD5F-F3F27AFB2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91" y="4181978"/>
                <a:ext cx="751413" cy="548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AA31CDF-F8CD-6FF0-5FBB-E68C32EADEF5}"/>
              </a:ext>
            </a:extLst>
          </p:cNvPr>
          <p:cNvSpPr/>
          <p:nvPr/>
        </p:nvSpPr>
        <p:spPr>
          <a:xfrm>
            <a:off x="7053943" y="1581560"/>
            <a:ext cx="1121233" cy="548014"/>
          </a:xfrm>
          <a:prstGeom prst="rect">
            <a:avLst/>
          </a:prstGeom>
          <a:ln>
            <a:solidFill>
              <a:srgbClr val="1C52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77"/>
              </a:rPr>
              <a:t>A,B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62458-FFD8-5271-6A87-B433ACAB049E}"/>
                  </a:ext>
                </a:extLst>
              </p:cNvPr>
              <p:cNvSpPr/>
              <p:nvPr/>
            </p:nvSpPr>
            <p:spPr>
              <a:xfrm>
                <a:off x="7053942" y="3637693"/>
                <a:ext cx="112123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A, B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B62458-FFD8-5271-6A87-B433ACAB0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2" y="3637693"/>
                <a:ext cx="1121233" cy="548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29EB3F-79CE-EBBF-ED7B-F3EE9C4852F5}"/>
                  </a:ext>
                </a:extLst>
              </p:cNvPr>
              <p:cNvSpPr/>
              <p:nvPr/>
            </p:nvSpPr>
            <p:spPr>
              <a:xfrm>
                <a:off x="7059240" y="4728427"/>
                <a:ext cx="112123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A,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B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29EB3F-79CE-EBBF-ED7B-F3EE9C485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240" y="4728427"/>
                <a:ext cx="1121233" cy="548014"/>
              </a:xfrm>
              <a:prstGeom prst="rect">
                <a:avLst/>
              </a:prstGeom>
              <a:blipFill>
                <a:blip r:embed="rId4"/>
                <a:stretch>
                  <a:fillRect r="-4396"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59C76F-FB58-8E2D-345E-52186677A46F}"/>
                  </a:ext>
                </a:extLst>
              </p:cNvPr>
              <p:cNvSpPr/>
              <p:nvPr/>
            </p:nvSpPr>
            <p:spPr>
              <a:xfrm>
                <a:off x="7053943" y="2674158"/>
                <a:ext cx="112123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ntserrat" pitchFamily="2" charset="77"/>
                  </a:rPr>
                  <a:t>A,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B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059C76F-FB58-8E2D-345E-52186677A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3" y="2674158"/>
                <a:ext cx="1121233" cy="548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791B90-B59F-0F1B-93C5-DEDB2FCA660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82486" y="2400151"/>
            <a:ext cx="2356605" cy="1028849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AE8F03-53A7-A7BD-D347-2B6CB1F31C98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382486" y="3429000"/>
            <a:ext cx="2356605" cy="1026985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A3D084-6FAE-3D0E-F365-D43A2AD7A2A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490504" y="1855567"/>
            <a:ext cx="2563439" cy="544584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693BAE-31EF-B7DE-5A69-CF564ECF1531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490504" y="2400151"/>
            <a:ext cx="2563439" cy="548014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3F9C04-83C5-C5AE-0E43-240A8B10501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490504" y="3911700"/>
            <a:ext cx="2563438" cy="544285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A5723D-6BF1-89E1-027E-B9FB3787A00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490504" y="4455985"/>
            <a:ext cx="2568736" cy="546449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C84A17-F39E-EE6D-6B46-0909A4CFEEB8}"/>
                  </a:ext>
                </a:extLst>
              </p:cNvPr>
              <p:cNvSpPr txBox="1"/>
              <p:nvPr/>
            </p:nvSpPr>
            <p:spPr>
              <a:xfrm rot="20177061">
                <a:off x="1553846" y="2572678"/>
                <a:ext cx="181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C84A17-F39E-EE6D-6B46-0909A4CF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7061">
                <a:off x="1553846" y="2572678"/>
                <a:ext cx="18179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183009-F5AE-A1AA-91D0-EE52A5F0B20D}"/>
                  </a:ext>
                </a:extLst>
              </p:cNvPr>
              <p:cNvSpPr txBox="1"/>
              <p:nvPr/>
            </p:nvSpPr>
            <p:spPr>
              <a:xfrm rot="1575937">
                <a:off x="1636429" y="3949181"/>
                <a:ext cx="181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183009-F5AE-A1AA-91D0-EE52A5F0B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5937">
                <a:off x="1636429" y="3949181"/>
                <a:ext cx="18179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DEBE16-6EC1-CA15-F436-02BA72E197AC}"/>
                  </a:ext>
                </a:extLst>
              </p:cNvPr>
              <p:cNvSpPr txBox="1"/>
              <p:nvPr/>
            </p:nvSpPr>
            <p:spPr>
              <a:xfrm rot="20928963">
                <a:off x="4843358" y="1737227"/>
                <a:ext cx="181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.667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DEBE16-6EC1-CA15-F436-02BA72E19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8963">
                <a:off x="4843358" y="1737227"/>
                <a:ext cx="18179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D3A7AC-710B-0DB6-B1C5-4CB58E445E29}"/>
                  </a:ext>
                </a:extLst>
              </p:cNvPr>
              <p:cNvSpPr txBox="1"/>
              <p:nvPr/>
            </p:nvSpPr>
            <p:spPr>
              <a:xfrm rot="698323">
                <a:off x="4651382" y="2698231"/>
                <a:ext cx="1976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.333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D3A7AC-710B-0DB6-B1C5-4CB58E44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98323">
                <a:off x="4651382" y="2698231"/>
                <a:ext cx="19762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3B5EC4-9F17-105D-639C-91CA56E7657F}"/>
                  </a:ext>
                </a:extLst>
              </p:cNvPr>
              <p:cNvSpPr txBox="1"/>
              <p:nvPr/>
            </p:nvSpPr>
            <p:spPr>
              <a:xfrm rot="20928963">
                <a:off x="4685247" y="3835535"/>
                <a:ext cx="205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.375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03B5EC4-9F17-105D-639C-91CA56E7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8963">
                <a:off x="4685247" y="3835535"/>
                <a:ext cx="20555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EE6931-C689-2482-ECFA-95C1A4A316DD}"/>
                  </a:ext>
                </a:extLst>
              </p:cNvPr>
              <p:cNvSpPr txBox="1"/>
              <p:nvPr/>
            </p:nvSpPr>
            <p:spPr>
              <a:xfrm rot="766785">
                <a:off x="4841101" y="4735619"/>
                <a:ext cx="205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EE6931-C689-2482-ECFA-95C1A4A3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66785">
                <a:off x="4841101" y="4735619"/>
                <a:ext cx="20555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E29C64-DE91-9CC2-50CE-C32000271A38}"/>
                  </a:ext>
                </a:extLst>
              </p:cNvPr>
              <p:cNvSpPr txBox="1"/>
              <p:nvPr/>
            </p:nvSpPr>
            <p:spPr>
              <a:xfrm>
                <a:off x="8175173" y="1670901"/>
                <a:ext cx="193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E29C64-DE91-9CC2-50CE-C32000271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3" y="1670901"/>
                <a:ext cx="193332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013B23-142B-50C6-3A59-DC33C9FCE775}"/>
                  </a:ext>
                </a:extLst>
              </p:cNvPr>
              <p:cNvSpPr txBox="1"/>
              <p:nvPr/>
            </p:nvSpPr>
            <p:spPr>
              <a:xfrm>
                <a:off x="8175174" y="2725641"/>
                <a:ext cx="193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013B23-142B-50C6-3A59-DC33C9FCE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4" y="2725641"/>
                <a:ext cx="1933327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F50A6C-BF62-C7E9-79FF-B1935F6EA85A}"/>
                  </a:ext>
                </a:extLst>
              </p:cNvPr>
              <p:cNvSpPr txBox="1"/>
              <p:nvPr/>
            </p:nvSpPr>
            <p:spPr>
              <a:xfrm>
                <a:off x="8175175" y="3727034"/>
                <a:ext cx="193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F50A6C-BF62-C7E9-79FF-B1935F6EA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5" y="3727034"/>
                <a:ext cx="1933327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E9DEB8-EC20-D7F0-038C-FC5DAEA3EBA0}"/>
                  </a:ext>
                </a:extLst>
              </p:cNvPr>
              <p:cNvSpPr txBox="1"/>
              <p:nvPr/>
            </p:nvSpPr>
            <p:spPr>
              <a:xfrm>
                <a:off x="8175175" y="4817767"/>
                <a:ext cx="193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FE9DEB8-EC20-D7F0-038C-FC5DAEA3E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5" y="4817767"/>
                <a:ext cx="1933327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97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5D756-C783-43DF-32DC-A41622D0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DA5B39-CBF4-26B1-8829-0FDDAB981D2D}"/>
              </a:ext>
            </a:extLst>
          </p:cNvPr>
          <p:cNvSpPr/>
          <p:nvPr/>
        </p:nvSpPr>
        <p:spPr>
          <a:xfrm>
            <a:off x="446016" y="3154993"/>
            <a:ext cx="936470" cy="548014"/>
          </a:xfrm>
          <a:prstGeom prst="rect">
            <a:avLst/>
          </a:prstGeom>
          <a:ln>
            <a:solidFill>
              <a:srgbClr val="1C52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77"/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7DE73A-31B6-131A-C9BF-8F74F8417A49}"/>
              </a:ext>
            </a:extLst>
          </p:cNvPr>
          <p:cNvSpPr/>
          <p:nvPr/>
        </p:nvSpPr>
        <p:spPr>
          <a:xfrm>
            <a:off x="3739091" y="2126144"/>
            <a:ext cx="751413" cy="548014"/>
          </a:xfrm>
          <a:prstGeom prst="rect">
            <a:avLst/>
          </a:prstGeom>
          <a:ln>
            <a:solidFill>
              <a:srgbClr val="1C52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77"/>
              </a:rPr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8906ED-B36F-B1EB-6F67-C18C725BC97A}"/>
                  </a:ext>
                </a:extLst>
              </p:cNvPr>
              <p:cNvSpPr/>
              <p:nvPr/>
            </p:nvSpPr>
            <p:spPr>
              <a:xfrm>
                <a:off x="3739091" y="4181978"/>
                <a:ext cx="75141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B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8906ED-B36F-B1EB-6F67-C18C725BC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91" y="4181978"/>
                <a:ext cx="751413" cy="548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F0F220E-5904-AB78-8993-5B6F2CC5B640}"/>
              </a:ext>
            </a:extLst>
          </p:cNvPr>
          <p:cNvSpPr/>
          <p:nvPr/>
        </p:nvSpPr>
        <p:spPr>
          <a:xfrm>
            <a:off x="7053943" y="1581560"/>
            <a:ext cx="1121233" cy="548014"/>
          </a:xfrm>
          <a:prstGeom prst="rect">
            <a:avLst/>
          </a:prstGeom>
          <a:ln>
            <a:solidFill>
              <a:srgbClr val="1C52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77"/>
              </a:rPr>
              <a:t>B,A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212A10D-2E0E-54B0-EE72-423B193A1CF8}"/>
                  </a:ext>
                </a:extLst>
              </p:cNvPr>
              <p:cNvSpPr/>
              <p:nvPr/>
            </p:nvSpPr>
            <p:spPr>
              <a:xfrm>
                <a:off x="7053942" y="3637693"/>
                <a:ext cx="112123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B, A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212A10D-2E0E-54B0-EE72-423B193A1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2" y="3637693"/>
                <a:ext cx="1121233" cy="548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F408BE-AE88-6ED8-4D9E-900200163E37}"/>
                  </a:ext>
                </a:extLst>
              </p:cNvPr>
              <p:cNvSpPr/>
              <p:nvPr/>
            </p:nvSpPr>
            <p:spPr>
              <a:xfrm>
                <a:off x="7059240" y="4728427"/>
                <a:ext cx="112123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B,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A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F408BE-AE88-6ED8-4D9E-900200163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240" y="4728427"/>
                <a:ext cx="1121233" cy="548014"/>
              </a:xfrm>
              <a:prstGeom prst="rect">
                <a:avLst/>
              </a:prstGeom>
              <a:blipFill>
                <a:blip r:embed="rId4"/>
                <a:stretch>
                  <a:fillRect r="-2198"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AC194E-444D-D3BE-8407-A7F92CE60985}"/>
                  </a:ext>
                </a:extLst>
              </p:cNvPr>
              <p:cNvSpPr/>
              <p:nvPr/>
            </p:nvSpPr>
            <p:spPr>
              <a:xfrm>
                <a:off x="7053943" y="2674158"/>
                <a:ext cx="112123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ntserrat" pitchFamily="2" charset="77"/>
                  </a:rPr>
                  <a:t>B,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A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AC194E-444D-D3BE-8407-A7F92CE60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3" y="2674158"/>
                <a:ext cx="1121233" cy="548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70AB2E-19D1-8C9B-DC36-2CA9B7D85EA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82486" y="2400151"/>
            <a:ext cx="2356605" cy="1028849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2B0EB3-A91C-3089-EAB4-22FAA0A3142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382486" y="3429000"/>
            <a:ext cx="2356605" cy="1026985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F67BB9-516A-57AF-8822-8B6DB70A9389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490504" y="1855567"/>
            <a:ext cx="2563439" cy="544584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057565-6855-0F9E-AF90-B9CA3829DB1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490504" y="2400151"/>
            <a:ext cx="2563439" cy="548014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18735D-026D-D5D0-E11A-18AFECCFD0C8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490504" y="3911700"/>
            <a:ext cx="2563438" cy="544285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036AC9-0758-3389-0207-5E11684B614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490504" y="4455985"/>
            <a:ext cx="2568736" cy="546449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5AC3F5-2ED9-B8FF-8992-166A84FBAFE4}"/>
                  </a:ext>
                </a:extLst>
              </p:cNvPr>
              <p:cNvSpPr txBox="1"/>
              <p:nvPr/>
            </p:nvSpPr>
            <p:spPr>
              <a:xfrm rot="20177061">
                <a:off x="1553846" y="2572678"/>
                <a:ext cx="181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5AC3F5-2ED9-B8FF-8992-166A84FBA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7061">
                <a:off x="1553846" y="2572678"/>
                <a:ext cx="18179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4B91A1-DDBF-F2C2-F92A-E87E50F7721C}"/>
                  </a:ext>
                </a:extLst>
              </p:cNvPr>
              <p:cNvSpPr txBox="1"/>
              <p:nvPr/>
            </p:nvSpPr>
            <p:spPr>
              <a:xfrm rot="1575937">
                <a:off x="1636429" y="3949181"/>
                <a:ext cx="181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C4B91A1-DDBF-F2C2-F92A-E87E50F77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5937">
                <a:off x="1636429" y="3949181"/>
                <a:ext cx="18179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6EBAD-C715-920A-1BC1-680384AC907F}"/>
                  </a:ext>
                </a:extLst>
              </p:cNvPr>
              <p:cNvSpPr txBox="1"/>
              <p:nvPr/>
            </p:nvSpPr>
            <p:spPr>
              <a:xfrm rot="20928963">
                <a:off x="4843358" y="1737227"/>
                <a:ext cx="181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6EBAD-C715-920A-1BC1-680384AC9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8963">
                <a:off x="4843358" y="1737227"/>
                <a:ext cx="18179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158E69-0431-4A82-C959-F577DE5E96DB}"/>
                  </a:ext>
                </a:extLst>
              </p:cNvPr>
              <p:cNvSpPr txBox="1"/>
              <p:nvPr/>
            </p:nvSpPr>
            <p:spPr>
              <a:xfrm rot="698323">
                <a:off x="4651382" y="2698231"/>
                <a:ext cx="1976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.273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2158E69-0431-4A82-C959-F577DE5E9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98323">
                <a:off x="4651382" y="2698231"/>
                <a:ext cx="1976225" cy="369332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0CFBD3-8778-8F2E-B46A-A7665382F615}"/>
                  </a:ext>
                </a:extLst>
              </p:cNvPr>
              <p:cNvSpPr txBox="1"/>
              <p:nvPr/>
            </p:nvSpPr>
            <p:spPr>
              <a:xfrm rot="20928963">
                <a:off x="4685247" y="3835535"/>
                <a:ext cx="205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.444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0CFBD3-8778-8F2E-B46A-A7665382F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8963">
                <a:off x="4685247" y="3835535"/>
                <a:ext cx="20555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15E2E0-8E31-F480-EB58-85DD1FB941B6}"/>
                  </a:ext>
                </a:extLst>
              </p:cNvPr>
              <p:cNvSpPr txBox="1"/>
              <p:nvPr/>
            </p:nvSpPr>
            <p:spPr>
              <a:xfrm rot="766785">
                <a:off x="4766092" y="4727219"/>
                <a:ext cx="2131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.556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15E2E0-8E31-F480-EB58-85DD1FB9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66785">
                <a:off x="4766092" y="4727219"/>
                <a:ext cx="2131469" cy="369332"/>
              </a:xfrm>
              <a:prstGeom prst="rect">
                <a:avLst/>
              </a:prstGeom>
              <a:blipFill>
                <a:blip r:embed="rId11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3D6C7B-BFB2-70C2-6F0C-B576A13A8091}"/>
                  </a:ext>
                </a:extLst>
              </p:cNvPr>
              <p:cNvSpPr txBox="1"/>
              <p:nvPr/>
            </p:nvSpPr>
            <p:spPr>
              <a:xfrm>
                <a:off x="8175173" y="1670901"/>
                <a:ext cx="193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3D6C7B-BFB2-70C2-6F0C-B576A13A8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3" y="1670901"/>
                <a:ext cx="193332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A1DF95-FE3D-FEB1-3502-BE125252931F}"/>
                  </a:ext>
                </a:extLst>
              </p:cNvPr>
              <p:cNvSpPr txBox="1"/>
              <p:nvPr/>
            </p:nvSpPr>
            <p:spPr>
              <a:xfrm>
                <a:off x="8175174" y="2725641"/>
                <a:ext cx="193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.15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A1DF95-FE3D-FEB1-3502-BE1252529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4" y="2725641"/>
                <a:ext cx="1933327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15AF94-B6E1-8CFE-171B-FA1E940CB040}"/>
                  </a:ext>
                </a:extLst>
              </p:cNvPr>
              <p:cNvSpPr txBox="1"/>
              <p:nvPr/>
            </p:nvSpPr>
            <p:spPr>
              <a:xfrm>
                <a:off x="8175175" y="3727034"/>
                <a:ext cx="193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15AF94-B6E1-8CFE-171B-FA1E940CB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5" y="3727034"/>
                <a:ext cx="1933327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C58DEB-C046-C7A3-C429-45B859B7877A}"/>
                  </a:ext>
                </a:extLst>
              </p:cNvPr>
              <p:cNvSpPr txBox="1"/>
              <p:nvPr/>
            </p:nvSpPr>
            <p:spPr>
              <a:xfrm>
                <a:off x="8175175" y="4817767"/>
                <a:ext cx="1933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C58DEB-C046-C7A3-C429-45B859B78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5" y="4817767"/>
                <a:ext cx="1933327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56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AC3AF-7734-ACF3-B4FC-ED924CD1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BFF231-E4C1-9A0F-9AE1-8CEF20F5841F}"/>
              </a:ext>
            </a:extLst>
          </p:cNvPr>
          <p:cNvSpPr/>
          <p:nvPr/>
        </p:nvSpPr>
        <p:spPr>
          <a:xfrm>
            <a:off x="446016" y="3154993"/>
            <a:ext cx="936470" cy="548014"/>
          </a:xfrm>
          <a:prstGeom prst="rect">
            <a:avLst/>
          </a:prstGeom>
          <a:ln>
            <a:solidFill>
              <a:srgbClr val="1C52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77"/>
              </a:rPr>
              <a:t>Start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9850D-93F4-B2A3-0C35-7207CF478C0E}"/>
              </a:ext>
            </a:extLst>
          </p:cNvPr>
          <p:cNvSpPr/>
          <p:nvPr/>
        </p:nvSpPr>
        <p:spPr>
          <a:xfrm>
            <a:off x="3739091" y="2126144"/>
            <a:ext cx="751413" cy="548014"/>
          </a:xfrm>
          <a:prstGeom prst="rect">
            <a:avLst/>
          </a:prstGeom>
          <a:ln>
            <a:solidFill>
              <a:srgbClr val="1C52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77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06227E-1F71-E5CE-CF4C-65109BF65D44}"/>
                  </a:ext>
                </a:extLst>
              </p:cNvPr>
              <p:cNvSpPr/>
              <p:nvPr/>
            </p:nvSpPr>
            <p:spPr>
              <a:xfrm>
                <a:off x="3739091" y="4181978"/>
                <a:ext cx="75141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M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06227E-1F71-E5CE-CF4C-65109BF65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091" y="4181978"/>
                <a:ext cx="751413" cy="548014"/>
              </a:xfrm>
              <a:prstGeom prst="rect">
                <a:avLst/>
              </a:prstGeom>
              <a:blipFill>
                <a:blip r:embed="rId2"/>
                <a:stretch>
                  <a:fillRect r="-1613"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B49ED01-B974-5EF3-0182-2EC8154EB7DB}"/>
              </a:ext>
            </a:extLst>
          </p:cNvPr>
          <p:cNvSpPr/>
          <p:nvPr/>
        </p:nvSpPr>
        <p:spPr>
          <a:xfrm>
            <a:off x="7053943" y="1581560"/>
            <a:ext cx="1121233" cy="548014"/>
          </a:xfrm>
          <a:prstGeom prst="rect">
            <a:avLst/>
          </a:prstGeom>
          <a:ln>
            <a:solidFill>
              <a:srgbClr val="1C525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" pitchFamily="2" charset="77"/>
              </a:rPr>
              <a:t>M,D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EE42B9-4D77-5574-AB5E-C63FDCA6B4CF}"/>
                  </a:ext>
                </a:extLst>
              </p:cNvPr>
              <p:cNvSpPr/>
              <p:nvPr/>
            </p:nvSpPr>
            <p:spPr>
              <a:xfrm>
                <a:off x="7053942" y="3637693"/>
                <a:ext cx="112123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M, D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1EE42B9-4D77-5574-AB5E-C63FDCA6B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2" y="3637693"/>
                <a:ext cx="1121233" cy="548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1DD11F-31DC-AB3A-BC5A-F4D58740492F}"/>
                  </a:ext>
                </a:extLst>
              </p:cNvPr>
              <p:cNvSpPr/>
              <p:nvPr/>
            </p:nvSpPr>
            <p:spPr>
              <a:xfrm>
                <a:off x="7059240" y="4728427"/>
                <a:ext cx="112123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M,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D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1DD11F-31DC-AB3A-BC5A-F4D587404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240" y="4728427"/>
                <a:ext cx="1121233" cy="548014"/>
              </a:xfrm>
              <a:prstGeom prst="rect">
                <a:avLst/>
              </a:prstGeom>
              <a:blipFill>
                <a:blip r:embed="rId4"/>
                <a:stretch>
                  <a:fillRect r="-4396"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A1BD45-368F-54ED-F806-C111278BF0C7}"/>
                  </a:ext>
                </a:extLst>
              </p:cNvPr>
              <p:cNvSpPr/>
              <p:nvPr/>
            </p:nvSpPr>
            <p:spPr>
              <a:xfrm>
                <a:off x="7053943" y="2674158"/>
                <a:ext cx="1121233" cy="548014"/>
              </a:xfrm>
              <a:prstGeom prst="rect">
                <a:avLst/>
              </a:prstGeom>
              <a:ln>
                <a:solidFill>
                  <a:srgbClr val="1C5253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ntserrat" pitchFamily="2" charset="77"/>
                  </a:rPr>
                  <a:t>M,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</m:oMath>
                </a14:m>
                <a:r>
                  <a:rPr lang="en-US" dirty="0">
                    <a:latin typeface="Montserrat" pitchFamily="2" charset="77"/>
                  </a:rPr>
                  <a:t>D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DA1BD45-368F-54ED-F806-C111278BF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3" y="2674158"/>
                <a:ext cx="1121233" cy="548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1C525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44896-0C64-1011-03A8-A663CC1E1D82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382486" y="2400151"/>
            <a:ext cx="2356605" cy="1028849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0227FF-4742-B672-1DBF-B1026C024A9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1382486" y="3429000"/>
            <a:ext cx="2356605" cy="1026985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7606E8-CC89-19EB-C0AE-DF086BD8D695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4490504" y="1855567"/>
            <a:ext cx="2563439" cy="544584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7EF0CE-00C3-996D-A29E-9069BD74D395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4490504" y="2400151"/>
            <a:ext cx="2563439" cy="548014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B3CAD8-E2EF-661A-0DF1-94CD874C29F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4490504" y="3911700"/>
            <a:ext cx="2563438" cy="544285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9A495B-EC30-35EE-8832-EADB3A7F7145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490504" y="4455985"/>
            <a:ext cx="2568736" cy="546449"/>
          </a:xfrm>
          <a:prstGeom prst="straightConnector1">
            <a:avLst/>
          </a:prstGeom>
          <a:ln>
            <a:solidFill>
              <a:srgbClr val="1C525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E4C9EC-B4AF-07B1-10D8-D6615ADD17C3}"/>
                  </a:ext>
                </a:extLst>
              </p:cNvPr>
              <p:cNvSpPr txBox="1"/>
              <p:nvPr/>
            </p:nvSpPr>
            <p:spPr>
              <a:xfrm rot="20177061">
                <a:off x="1553846" y="2572678"/>
                <a:ext cx="181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E4C9EC-B4AF-07B1-10D8-D6615ADD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7061">
                <a:off x="1553846" y="2572678"/>
                <a:ext cx="18179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AE00AF-8474-168E-777E-AE04CA58D781}"/>
                  </a:ext>
                </a:extLst>
              </p:cNvPr>
              <p:cNvSpPr txBox="1"/>
              <p:nvPr/>
            </p:nvSpPr>
            <p:spPr>
              <a:xfrm rot="1575937">
                <a:off x="1636429" y="3949181"/>
                <a:ext cx="181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.999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AE00AF-8474-168E-777E-AE04CA58D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75937">
                <a:off x="1636429" y="3949181"/>
                <a:ext cx="18179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54110E-7D75-1192-4241-E488D0B038C2}"/>
                  </a:ext>
                </a:extLst>
              </p:cNvPr>
              <p:cNvSpPr txBox="1"/>
              <p:nvPr/>
            </p:nvSpPr>
            <p:spPr>
              <a:xfrm rot="20928963">
                <a:off x="4843358" y="1737227"/>
                <a:ext cx="18179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54110E-7D75-1192-4241-E488D0B03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8963">
                <a:off x="4843358" y="1737227"/>
                <a:ext cx="18179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36A9DD-A2BA-97BD-ED90-B2DC9280B436}"/>
                  </a:ext>
                </a:extLst>
              </p:cNvPr>
              <p:cNvSpPr txBox="1"/>
              <p:nvPr/>
            </p:nvSpPr>
            <p:spPr>
              <a:xfrm rot="698323">
                <a:off x="4651382" y="2698231"/>
                <a:ext cx="1976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36A9DD-A2BA-97BD-ED90-B2DC9280B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98323">
                <a:off x="4651382" y="2698231"/>
                <a:ext cx="1976225" cy="369332"/>
              </a:xfrm>
              <a:prstGeom prst="rect">
                <a:avLst/>
              </a:prstGeom>
              <a:blipFill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93E1AF-6CA9-9F35-8D6B-F5A25D00B681}"/>
                  </a:ext>
                </a:extLst>
              </p:cNvPr>
              <p:cNvSpPr txBox="1"/>
              <p:nvPr/>
            </p:nvSpPr>
            <p:spPr>
              <a:xfrm rot="20928963">
                <a:off x="4685247" y="3835535"/>
                <a:ext cx="2055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93E1AF-6CA9-9F35-8D6B-F5A25D00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28963">
                <a:off x="4685247" y="3835535"/>
                <a:ext cx="20555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4CEDEF-51A3-9B30-5769-1AD92702E0B4}"/>
                  </a:ext>
                </a:extLst>
              </p:cNvPr>
              <p:cNvSpPr txBox="1"/>
              <p:nvPr/>
            </p:nvSpPr>
            <p:spPr>
              <a:xfrm rot="766785">
                <a:off x="4766092" y="4727219"/>
                <a:ext cx="2131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74CEDEF-51A3-9B30-5769-1AD92702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66785">
                <a:off x="4766092" y="4727219"/>
                <a:ext cx="2131469" cy="369332"/>
              </a:xfrm>
              <a:prstGeom prst="rect">
                <a:avLst/>
              </a:prstGeom>
              <a:blipFill>
                <a:blip r:embed="rId11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793544-3254-703E-B6BA-278E7CE5EF52}"/>
                  </a:ext>
                </a:extLst>
              </p:cNvPr>
              <p:cNvSpPr txBox="1"/>
              <p:nvPr/>
            </p:nvSpPr>
            <p:spPr>
              <a:xfrm>
                <a:off x="8175173" y="1670901"/>
                <a:ext cx="2460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00099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793544-3254-703E-B6BA-278E7CE5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3" y="1670901"/>
                <a:ext cx="2460495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E989A8-C21D-AA70-964F-B16A6A330D03}"/>
                  </a:ext>
                </a:extLst>
              </p:cNvPr>
              <p:cNvSpPr txBox="1"/>
              <p:nvPr/>
            </p:nvSpPr>
            <p:spPr>
              <a:xfrm>
                <a:off x="8175174" y="2725641"/>
                <a:ext cx="2460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00001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BE989A8-C21D-AA70-964F-B16A6A330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4" y="2725641"/>
                <a:ext cx="246049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C4E963-1178-E8D8-67C3-150690C0CB01}"/>
                  </a:ext>
                </a:extLst>
              </p:cNvPr>
              <p:cNvSpPr txBox="1"/>
              <p:nvPr/>
            </p:nvSpPr>
            <p:spPr>
              <a:xfrm>
                <a:off x="8175175" y="3727034"/>
                <a:ext cx="2460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01998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C4E963-1178-E8D8-67C3-150690C0C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5" y="3727034"/>
                <a:ext cx="2460493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B44B513-53C9-44A3-7A7F-623ABD6D0E99}"/>
                  </a:ext>
                </a:extLst>
              </p:cNvPr>
              <p:cNvSpPr txBox="1"/>
              <p:nvPr/>
            </p:nvSpPr>
            <p:spPr>
              <a:xfrm>
                <a:off x="8175175" y="4817767"/>
                <a:ext cx="2460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97902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B44B513-53C9-44A3-7A7F-623ABD6D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175" y="4817767"/>
                <a:ext cx="2460493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24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208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Weston</dc:creator>
  <cp:lastModifiedBy>Sara Weston</cp:lastModifiedBy>
  <cp:revision>1</cp:revision>
  <dcterms:created xsi:type="dcterms:W3CDTF">2025-01-10T19:51:48Z</dcterms:created>
  <dcterms:modified xsi:type="dcterms:W3CDTF">2025-01-11T00:01:05Z</dcterms:modified>
</cp:coreProperties>
</file>