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256" r:id="rId2"/>
    <p:sldId id="415" r:id="rId3"/>
    <p:sldId id="420" r:id="rId4"/>
    <p:sldId id="421" r:id="rId5"/>
    <p:sldId id="422" r:id="rId6"/>
    <p:sldId id="379" r:id="rId7"/>
    <p:sldId id="391" r:id="rId8"/>
    <p:sldId id="382" r:id="rId9"/>
    <p:sldId id="383" r:id="rId10"/>
    <p:sldId id="402" r:id="rId11"/>
    <p:sldId id="396" r:id="rId12"/>
    <p:sldId id="392" r:id="rId13"/>
    <p:sldId id="364" r:id="rId14"/>
    <p:sldId id="411" r:id="rId15"/>
    <p:sldId id="405" r:id="rId16"/>
    <p:sldId id="406" r:id="rId17"/>
    <p:sldId id="407" r:id="rId18"/>
    <p:sldId id="408" r:id="rId19"/>
    <p:sldId id="419" r:id="rId20"/>
    <p:sldId id="381" r:id="rId21"/>
    <p:sldId id="380" r:id="rId22"/>
    <p:sldId id="416" r:id="rId23"/>
    <p:sldId id="37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3391" autoAdjust="0"/>
  </p:normalViewPr>
  <p:slideViewPr>
    <p:cSldViewPr>
      <p:cViewPr varScale="1">
        <p:scale>
          <a:sx n="65" d="100"/>
          <a:sy n="65" d="100"/>
        </p:scale>
        <p:origin x="6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B62E69F-465A-483E-93DB-2BB945FBB4D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049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7EFE90-7721-42B1-BBFC-5CAA1835D5F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935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EFE90-7721-42B1-BBFC-5CAA1835D5FE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44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l-PL" b="1" dirty="0" smtClean="0"/>
              <a:t>The Economics of Industrial Innovation</a:t>
            </a:r>
          </a:p>
          <a:p>
            <a:r>
              <a:rPr lang="en-US" altLang="pl-PL" dirty="0" smtClean="0"/>
              <a:t> </a:t>
            </a:r>
            <a:r>
              <a:rPr lang="en-US" altLang="pl-PL" dirty="0" err="1" smtClean="0"/>
              <a:t>Autorzy</a:t>
            </a:r>
            <a:r>
              <a:rPr lang="en-US" altLang="pl-PL" dirty="0" smtClean="0"/>
              <a:t> Chris Freeman</a:t>
            </a:r>
            <a:r>
              <a:rPr lang="pl-PL" altLang="pl-PL" dirty="0" smtClean="0"/>
              <a:t> </a:t>
            </a:r>
            <a:r>
              <a:rPr lang="pl-PL" altLang="pl-PL" dirty="0" err="1" smtClean="0"/>
              <a:t>Luc</a:t>
            </a:r>
            <a:r>
              <a:rPr lang="pl-PL" altLang="pl-PL" dirty="0" smtClean="0"/>
              <a:t> </a:t>
            </a:r>
            <a:r>
              <a:rPr lang="pl-PL" altLang="pl-PL" dirty="0" err="1" smtClean="0"/>
              <a:t>Soete</a:t>
            </a:r>
            <a:endParaRPr lang="pl-PL" altLang="pl-PL" dirty="0" smtClean="0"/>
          </a:p>
          <a:p>
            <a:r>
              <a:rPr lang="en-GB" altLang="en-US" dirty="0" smtClean="0"/>
              <a:t>http://books.google.pl/books?id=Ovs5T__m4hAC&amp;printsec=frontcover&amp;hl=pl&amp;source=gbs_ge_summary_r&amp;cad=0#v=onepage&amp;q&amp;f=false</a:t>
            </a:r>
            <a:endParaRPr lang="pl-PL" altLang="en-US" dirty="0" smtClean="0"/>
          </a:p>
          <a:p>
            <a:r>
              <a:rPr lang="en-GB" altLang="en-US" dirty="0" smtClean="0"/>
              <a:t>http://books.google.pl/books?id=EeWrAgAAQBAJ&amp;printsec=frontcover&amp;hl=pl&amp;source=gbs_ge_summary_r&amp;cad=0#v=onepage&amp;q&amp;f=false</a:t>
            </a:r>
            <a:endParaRPr lang="pl-PL" altLang="en-US" dirty="0" smtClean="0"/>
          </a:p>
          <a:p>
            <a:endParaRPr lang="en-GB" altLang="en-US" dirty="0" smtClean="0"/>
          </a:p>
        </p:txBody>
      </p:sp>
      <p:sp>
        <p:nvSpPr>
          <p:cNvPr id="39940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10120D-3767-480E-ACD2-565CC0FEA2B7}" type="slidenum">
              <a:rPr kumimoji="0" lang="pl-PL" altLang="en-US" smtClean="0"/>
              <a:pPr eaLnBrk="1" hangingPunct="1">
                <a:spcBef>
                  <a:spcPct val="0"/>
                </a:spcBef>
              </a:pPr>
              <a:t>9</a:t>
            </a:fld>
            <a:endParaRPr kumimoji="0" lang="pl-PL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Angus Maddison-The World Economy_ A Millennial Perspective_ Historical Statistics-O E C D (2007).pdf</a:t>
            </a:r>
            <a:endParaRPr kumimoji="1" lang="pl-PL" sz="1200" b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EFE90-7721-42B1-BBFC-5CAA1835D5FE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78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Angus Maddison-The World Economy_ A Millennial Perspective_ Historical Statistics-O E C D (2007).pdf</a:t>
            </a:r>
            <a:endParaRPr kumimoji="1" lang="pl-PL" sz="1200" b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EFE90-7721-42B1-BBFC-5CAA1835D5FE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177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Angus Maddison-The World Economy_ A Millennial Perspective_ Historical Statistics-O E C D (2007).pdf</a:t>
            </a:r>
            <a:endParaRPr kumimoji="1" lang="pl-PL" sz="1200" b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EFE90-7721-42B1-BBFC-5CAA1835D5FE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0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EFE90-7721-42B1-BBFC-5CAA1835D5FE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043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https://pl.wikipedia.org/wiki/Europejski_banan</a:t>
            </a:r>
          </a:p>
          <a:p>
            <a:r>
              <a:rPr lang="pl-PL" dirty="0" smtClean="0"/>
              <a:t>https://en.wikipedia.org/wiki/Blue_Banana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EFE90-7721-42B1-BBFC-5CAA1835D5FE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64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 rot="16200000">
            <a:off x="-1342232" y="4771232"/>
            <a:ext cx="3141663" cy="457200"/>
          </a:xfrm>
        </p:spPr>
        <p:txBody>
          <a:bodyPr/>
          <a:lstStyle>
            <a:lvl1pPr>
              <a:defRPr sz="1400" i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55C756-5DC7-4610-9EA0-B5D64296D22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04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76579-0BE8-4C51-A92B-175F325AA8B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69113" y="188913"/>
            <a:ext cx="2085975" cy="60880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6105525" cy="60880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E4D53-53CE-4070-976C-D45D8C1036F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76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1258888" y="188913"/>
            <a:ext cx="7577137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11188" y="1628775"/>
            <a:ext cx="4095750" cy="22479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859338" y="1628775"/>
            <a:ext cx="4095750" cy="22479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11188" y="4029075"/>
            <a:ext cx="4095750" cy="22479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859338" y="4029075"/>
            <a:ext cx="4095750" cy="22479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BA674-744E-41E6-8E64-72DA87FE225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064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8888" y="188913"/>
            <a:ext cx="7577137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611188" y="1628775"/>
            <a:ext cx="4095750" cy="4648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59338" y="1628775"/>
            <a:ext cx="4095750" cy="4648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F4BD7-9C1C-4A9F-A1F7-6F96749922D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49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7B88C-6A6B-4A73-95E2-E2F8567789D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79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5C38A-FF14-4E55-A89F-875E54B0ED8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67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4095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59338" y="1628775"/>
            <a:ext cx="4095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885FB-7625-4692-87FA-37F44BDCEB5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0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11DAD-FBD6-4689-9F33-4885645FC84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36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B717-1FE3-4667-A71E-2CA2F67A840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778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15279-6620-44AE-9C5E-DA87AFC3CE6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03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6623F-B666-4C8C-9D0A-A6CE01E94F6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49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A718B-1A9A-4914-A90E-A76AF162D50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79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68313" y="6477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50900" y="6477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92138" y="10699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62025" y="10699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77800" y="9969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635000" y="5508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88913"/>
            <a:ext cx="7577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343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-2092325" y="4441825"/>
            <a:ext cx="450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l-PL"/>
              <a:t>Witold Kwaśnicki (INE, UWr), Notatki do wykładów</a:t>
            </a: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FEBE2F6-4E89-4947-95BC-7E4AAE6431A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1037" name="Rectangle 14"/>
          <p:cNvSpPr>
            <a:spLocks noChangeArrowheads="1"/>
          </p:cNvSpPr>
          <p:nvPr userDrawn="1"/>
        </p:nvSpPr>
        <p:spPr bwMode="ltGray">
          <a:xfrm>
            <a:off x="468313" y="6207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38" name="Rectangle 15"/>
          <p:cNvSpPr>
            <a:spLocks noChangeArrowheads="1"/>
          </p:cNvSpPr>
          <p:nvPr userDrawn="1"/>
        </p:nvSpPr>
        <p:spPr bwMode="ltGray">
          <a:xfrm>
            <a:off x="850900" y="6207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39" name="Rectangle 16"/>
          <p:cNvSpPr>
            <a:spLocks noChangeArrowheads="1"/>
          </p:cNvSpPr>
          <p:nvPr userDrawn="1"/>
        </p:nvSpPr>
        <p:spPr bwMode="ltGray">
          <a:xfrm>
            <a:off x="592138" y="10429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40" name="Rectangle 17"/>
          <p:cNvSpPr>
            <a:spLocks noChangeArrowheads="1"/>
          </p:cNvSpPr>
          <p:nvPr userDrawn="1"/>
        </p:nvSpPr>
        <p:spPr bwMode="ltGray">
          <a:xfrm>
            <a:off x="962025" y="10429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41" name="Rectangle 18"/>
          <p:cNvSpPr>
            <a:spLocks noChangeArrowheads="1"/>
          </p:cNvSpPr>
          <p:nvPr userDrawn="1"/>
        </p:nvSpPr>
        <p:spPr bwMode="ltGray">
          <a:xfrm>
            <a:off x="177800" y="9699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42" name="Rectangle 19"/>
          <p:cNvSpPr>
            <a:spLocks noChangeArrowheads="1"/>
          </p:cNvSpPr>
          <p:nvPr userDrawn="1"/>
        </p:nvSpPr>
        <p:spPr bwMode="gray">
          <a:xfrm>
            <a:off x="635000" y="5238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43" name="Rectangle 21"/>
          <p:cNvSpPr>
            <a:spLocks noChangeArrowheads="1"/>
          </p:cNvSpPr>
          <p:nvPr userDrawn="1"/>
        </p:nvSpPr>
        <p:spPr bwMode="ltGray">
          <a:xfrm>
            <a:off x="468313" y="6207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44" name="Rectangle 22"/>
          <p:cNvSpPr>
            <a:spLocks noChangeArrowheads="1"/>
          </p:cNvSpPr>
          <p:nvPr userDrawn="1"/>
        </p:nvSpPr>
        <p:spPr bwMode="ltGray">
          <a:xfrm>
            <a:off x="850900" y="6207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45" name="Rectangle 23"/>
          <p:cNvSpPr>
            <a:spLocks noChangeArrowheads="1"/>
          </p:cNvSpPr>
          <p:nvPr userDrawn="1"/>
        </p:nvSpPr>
        <p:spPr bwMode="ltGray">
          <a:xfrm>
            <a:off x="592138" y="10429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46" name="Rectangle 24"/>
          <p:cNvSpPr>
            <a:spLocks noChangeArrowheads="1"/>
          </p:cNvSpPr>
          <p:nvPr userDrawn="1"/>
        </p:nvSpPr>
        <p:spPr bwMode="ltGray">
          <a:xfrm>
            <a:off x="962025" y="10429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47" name="Rectangle 25"/>
          <p:cNvSpPr>
            <a:spLocks noChangeArrowheads="1"/>
          </p:cNvSpPr>
          <p:nvPr userDrawn="1"/>
        </p:nvSpPr>
        <p:spPr bwMode="ltGray">
          <a:xfrm>
            <a:off x="177800" y="9699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48" name="Rectangle 26"/>
          <p:cNvSpPr>
            <a:spLocks noChangeArrowheads="1"/>
          </p:cNvSpPr>
          <p:nvPr userDrawn="1"/>
        </p:nvSpPr>
        <p:spPr bwMode="gray">
          <a:xfrm>
            <a:off x="635000" y="5238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  <p:sp>
        <p:nvSpPr>
          <p:cNvPr id="1049" name="Rectangle 8"/>
          <p:cNvSpPr>
            <a:spLocks noChangeArrowheads="1"/>
          </p:cNvSpPr>
          <p:nvPr/>
        </p:nvSpPr>
        <p:spPr bwMode="gray">
          <a:xfrm>
            <a:off x="323850" y="12684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gna_Carta.jpg" TargetMode="External"/><Relationship Id="rId13" Type="http://schemas.openxmlformats.org/officeDocument/2006/relationships/hyperlink" Target="Us_declaration_independence.jpg" TargetMode="External"/><Relationship Id="rId18" Type="http://schemas.openxmlformats.org/officeDocument/2006/relationships/hyperlink" Target="KrosnoTkackie.jpg" TargetMode="External"/><Relationship Id="rId26" Type="http://schemas.openxmlformats.org/officeDocument/2006/relationships/hyperlink" Target="accounting-book.jpg" TargetMode="External"/><Relationship Id="rId3" Type="http://schemas.openxmlformats.org/officeDocument/2006/relationships/hyperlink" Target="Chomato1.jpg" TargetMode="External"/><Relationship Id="rId21" Type="http://schemas.openxmlformats.org/officeDocument/2006/relationships/hyperlink" Target="Radom_castle_Nihil_novi.jpg" TargetMode="External"/><Relationship Id="rId7" Type="http://schemas.openxmlformats.org/officeDocument/2006/relationships/hyperlink" Target="historiaOkularow.pdf" TargetMode="External"/><Relationship Id="rId12" Type="http://schemas.openxmlformats.org/officeDocument/2006/relationships/hyperlink" Target="English_Bill_of_Rights_of_1689.jpg" TargetMode="External"/><Relationship Id="rId17" Type="http://schemas.openxmlformats.org/officeDocument/2006/relationships/hyperlink" Target="CzulenkoShuttle_with_bobinJohnKay.jpg" TargetMode="External"/><Relationship Id="rId25" Type="http://schemas.openxmlformats.org/officeDocument/2006/relationships/hyperlink" Target="Christ%20drives%20the%20Usurers.JPG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PrzedzarkaMule-jennySamuelCrompton.jpg" TargetMode="External"/><Relationship Id="rId20" Type="http://schemas.openxmlformats.org/officeDocument/2006/relationships/hyperlink" Target="NIhil_novi_1505_s1.jpg" TargetMode="External"/><Relationship Id="rId29" Type="http://schemas.openxmlformats.org/officeDocument/2006/relationships/hyperlink" Target="DecimalFractionImmanuel%20Bonfils1350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orseshoe.jpg" TargetMode="External"/><Relationship Id="rId11" Type="http://schemas.openxmlformats.org/officeDocument/2006/relationships/hyperlink" Target="Metal_movable_type.jpg" TargetMode="External"/><Relationship Id="rId24" Type="http://schemas.openxmlformats.org/officeDocument/2006/relationships/hyperlink" Target="Jiao_ziPaperMoney.jpg" TargetMode="External"/><Relationship Id="rId5" Type="http://schemas.openxmlformats.org/officeDocument/2006/relationships/hyperlink" Target="JarzmoYoke.jpg" TargetMode="External"/><Relationship Id="rId15" Type="http://schemas.openxmlformats.org/officeDocument/2006/relationships/hyperlink" Target="Cotton_ginEliWhitney.jpg" TargetMode="External"/><Relationship Id="rId23" Type="http://schemas.openxmlformats.org/officeDocument/2006/relationships/hyperlink" Target="BankierZZona1514.jpg" TargetMode="External"/><Relationship Id="rId28" Type="http://schemas.openxmlformats.org/officeDocument/2006/relationships/hyperlink" Target="decimal%20system.jpg" TargetMode="External"/><Relationship Id="rId10" Type="http://schemas.openxmlformats.org/officeDocument/2006/relationships/hyperlink" Target="Gutenberg.mp4" TargetMode="External"/><Relationship Id="rId19" Type="http://schemas.openxmlformats.org/officeDocument/2006/relationships/hyperlink" Target="Steam_engine_in_action.gif" TargetMode="External"/><Relationship Id="rId31" Type="http://schemas.openxmlformats.org/officeDocument/2006/relationships/hyperlink" Target="kompasy.jpg" TargetMode="External"/><Relationship Id="rId4" Type="http://schemas.openxmlformats.org/officeDocument/2006/relationships/hyperlink" Target="Throat-and-Girth_harness.JPG" TargetMode="External"/><Relationship Id="rId9" Type="http://schemas.openxmlformats.org/officeDocument/2006/relationships/hyperlink" Target="Buchdruck-15-jahrhundert_1.jpg" TargetMode="External"/><Relationship Id="rId14" Type="http://schemas.openxmlformats.org/officeDocument/2006/relationships/hyperlink" Target="OsnowaWatek.jpg" TargetMode="External"/><Relationship Id="rId22" Type="http://schemas.openxmlformats.org/officeDocument/2006/relationships/hyperlink" Target="PoUniiLubelskiej1569.jpg" TargetMode="External"/><Relationship Id="rId27" Type="http://schemas.openxmlformats.org/officeDocument/2006/relationships/hyperlink" Target="https://en.wikipedia.org/wiki/Double-entry_bookkeeping_system" TargetMode="External"/><Relationship Id="rId30" Type="http://schemas.openxmlformats.org/officeDocument/2006/relationships/hyperlink" Target="CyfryArabskie.JP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lue_Banan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l8ltnDkZR4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wasnicki.prawo.uni.wroc.pl/todownload/WKLogisticGrowthTF&amp;SChFinal.pdf" TargetMode="External"/><Relationship Id="rId2" Type="http://schemas.openxmlformats.org/officeDocument/2006/relationships/hyperlink" Target="http://www.ted.com/talks/niall_ferguson_the_6_killer_apps_of_prosperit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31032" y="-3651"/>
            <a:ext cx="8712968" cy="22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/>
              <a:t>Roots of European exceptionalism </a:t>
            </a:r>
            <a:endParaRPr lang="pl-PL" dirty="0" smtClean="0"/>
          </a:p>
          <a:p>
            <a:pPr eaLnBrk="1" hangingPunct="1"/>
            <a:r>
              <a:rPr lang="pl-PL" sz="3200" dirty="0" smtClean="0"/>
              <a:t>Liberty</a:t>
            </a:r>
            <a:r>
              <a:rPr lang="en-US" sz="3200" dirty="0" smtClean="0"/>
              <a:t>, entrepreneurship</a:t>
            </a:r>
            <a:r>
              <a:rPr lang="pl-PL" sz="3200" dirty="0" smtClean="0"/>
              <a:t> </a:t>
            </a:r>
            <a:r>
              <a:rPr lang="en-US" sz="3200" dirty="0" smtClean="0"/>
              <a:t>and </a:t>
            </a:r>
            <a:r>
              <a:rPr lang="en-US" sz="3200" dirty="0"/>
              <a:t>economic growth</a:t>
            </a:r>
            <a:endParaRPr lang="pl-PL" sz="3200" b="1" dirty="0" smtClean="0"/>
          </a:p>
        </p:txBody>
      </p:sp>
      <p:sp>
        <p:nvSpPr>
          <p:cNvPr id="2" name="Podtytuł 1"/>
          <p:cNvSpPr>
            <a:spLocks noGrp="1"/>
          </p:cNvSpPr>
          <p:nvPr>
            <p:ph type="subTitle" idx="1"/>
          </p:nvPr>
        </p:nvSpPr>
        <p:spPr>
          <a:xfrm>
            <a:off x="1080096" y="3645024"/>
            <a:ext cx="6400800" cy="1152128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rgbClr val="A50021"/>
              </a:buClr>
              <a:buSzPct val="75000"/>
            </a:pPr>
            <a:r>
              <a:rPr lang="pl-PL" sz="3600" dirty="0" smtClean="0"/>
              <a:t>Witold Kwasnicki</a:t>
            </a:r>
          </a:p>
          <a:p>
            <a:pPr eaLnBrk="1" hangingPunct="1">
              <a:spcBef>
                <a:spcPts val="0"/>
              </a:spcBef>
              <a:buClr>
                <a:srgbClr val="A50021"/>
              </a:buClr>
              <a:buSzPct val="75000"/>
            </a:pPr>
            <a:r>
              <a:rPr lang="pl-PL" sz="2400" dirty="0" smtClean="0"/>
              <a:t>University of </a:t>
            </a:r>
            <a:r>
              <a:rPr lang="pl-PL" sz="2400" dirty="0" err="1" smtClean="0"/>
              <a:t>Wroclaw</a:t>
            </a:r>
            <a:endParaRPr lang="pl-PL" sz="24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Per capita GDP, 1000-2001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Witold Kwaśnicki (INE, </a:t>
            </a:r>
            <a:r>
              <a:rPr lang="pl-PL" dirty="0" err="1" smtClean="0"/>
              <a:t>UWr</a:t>
            </a:r>
            <a:r>
              <a:rPr lang="pl-PL" dirty="0" smtClean="0"/>
              <a:t>),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 rotWithShape="1">
          <a:blip r:embed="rId3"/>
          <a:srcRect t="12884"/>
          <a:stretch/>
        </p:blipFill>
        <p:spPr>
          <a:xfrm>
            <a:off x="683568" y="1484784"/>
            <a:ext cx="8460432" cy="5373216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995613" y="2564904"/>
            <a:ext cx="639762" cy="345638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750356" y="2627086"/>
            <a:ext cx="5142124" cy="59508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156176" y="3293835"/>
            <a:ext cx="2736304" cy="27667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24327" y="3933371"/>
            <a:ext cx="1390285" cy="3597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23429" y="4304476"/>
            <a:ext cx="2869051" cy="63669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876256" y="4949371"/>
            <a:ext cx="2050030" cy="391886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</p:spTree>
    <p:extLst>
      <p:ext uri="{BB962C8B-B14F-4D97-AF65-F5344CB8AC3E}">
        <p14:creationId xmlns:p14="http://schemas.microsoft.com/office/powerpoint/2010/main" val="17341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Life </a:t>
            </a:r>
            <a:r>
              <a:rPr lang="pl-PL" sz="3200" dirty="0" err="1" smtClean="0"/>
              <a:t>expectation</a:t>
            </a:r>
            <a:r>
              <a:rPr lang="pl-PL" sz="3200" dirty="0" smtClean="0"/>
              <a:t> and infant </a:t>
            </a:r>
            <a:r>
              <a:rPr lang="pl-PL" sz="3200" dirty="0" err="1" smtClean="0"/>
              <a:t>mortality</a:t>
            </a:r>
            <a:r>
              <a:rPr lang="pl-PL" sz="3200" dirty="0" smtClean="0"/>
              <a:t>, Both </a:t>
            </a:r>
            <a:r>
              <a:rPr lang="pl-PL" sz="3200" dirty="0" err="1" smtClean="0"/>
              <a:t>sexes</a:t>
            </a:r>
            <a:r>
              <a:rPr lang="pl-PL" sz="3200" dirty="0" smtClean="0"/>
              <a:t> </a:t>
            </a:r>
            <a:r>
              <a:rPr lang="pl-PL" sz="3200" dirty="0" err="1" smtClean="0"/>
              <a:t>combined</a:t>
            </a:r>
            <a:r>
              <a:rPr lang="pl-PL" sz="3200" dirty="0" smtClean="0"/>
              <a:t>, 33-1875 A.D.</a:t>
            </a:r>
            <a:endParaRPr lang="pl-PL" sz="32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Witold Kwaśnicki (INE, </a:t>
            </a:r>
            <a:r>
              <a:rPr lang="pl-PL" dirty="0" err="1" smtClean="0"/>
              <a:t>UWr</a:t>
            </a:r>
            <a:r>
              <a:rPr lang="pl-PL" dirty="0" smtClean="0"/>
              <a:t>),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 rotWithShape="1">
          <a:blip r:embed="rId3"/>
          <a:srcRect t="11787" r="25106"/>
          <a:stretch/>
        </p:blipFill>
        <p:spPr>
          <a:xfrm>
            <a:off x="899592" y="1484784"/>
            <a:ext cx="7416824" cy="5647141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288123" y="2348881"/>
            <a:ext cx="639762" cy="115212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32240" y="2339686"/>
            <a:ext cx="639762" cy="115212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288123" y="3520279"/>
            <a:ext cx="639762" cy="115212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39782" y="3501009"/>
            <a:ext cx="639762" cy="115212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</p:spTree>
    <p:extLst>
      <p:ext uri="{BB962C8B-B14F-4D97-AF65-F5344CB8AC3E}">
        <p14:creationId xmlns:p14="http://schemas.microsoft.com/office/powerpoint/2010/main" val="33951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Life </a:t>
            </a:r>
            <a:r>
              <a:rPr lang="pl-PL" sz="2800" dirty="0" err="1" smtClean="0"/>
              <a:t>expectancy</a:t>
            </a:r>
            <a:r>
              <a:rPr lang="pl-PL" sz="2800" dirty="0" smtClean="0"/>
              <a:t>,</a:t>
            </a:r>
            <a:br>
              <a:rPr lang="pl-PL" sz="2800" dirty="0" smtClean="0"/>
            </a:br>
            <a:r>
              <a:rPr lang="pl-PL" sz="2800" dirty="0" smtClean="0"/>
              <a:t>(</a:t>
            </a:r>
            <a:r>
              <a:rPr lang="pl-PL" sz="2800" dirty="0" err="1" smtClean="0"/>
              <a:t>years</a:t>
            </a:r>
            <a:r>
              <a:rPr lang="pl-PL" sz="2800" dirty="0" smtClean="0"/>
              <a:t> </a:t>
            </a:r>
            <a:r>
              <a:rPr lang="pl-PL" sz="2800" dirty="0" err="1" smtClean="0"/>
              <a:t>at</a:t>
            </a:r>
            <a:r>
              <a:rPr lang="pl-PL" sz="2800" dirty="0" smtClean="0"/>
              <a:t> </a:t>
            </a:r>
            <a:r>
              <a:rPr lang="pl-PL" sz="2800" dirty="0" err="1" smtClean="0"/>
              <a:t>birth</a:t>
            </a:r>
            <a:r>
              <a:rPr lang="pl-PL" sz="2800" dirty="0" smtClean="0"/>
              <a:t> for </a:t>
            </a:r>
            <a:r>
              <a:rPr lang="pl-PL" sz="2800" dirty="0" err="1" smtClean="0"/>
              <a:t>both</a:t>
            </a:r>
            <a:r>
              <a:rPr lang="pl-PL" sz="2800" dirty="0" smtClean="0"/>
              <a:t> </a:t>
            </a:r>
            <a:r>
              <a:rPr lang="pl-PL" sz="2800" dirty="0" err="1"/>
              <a:t>sexes</a:t>
            </a:r>
            <a:r>
              <a:rPr lang="pl-PL" sz="2800" dirty="0"/>
              <a:t> </a:t>
            </a:r>
            <a:r>
              <a:rPr lang="pl-PL" sz="2800" dirty="0" err="1" smtClean="0"/>
              <a:t>combined</a:t>
            </a:r>
            <a:r>
              <a:rPr lang="pl-PL" sz="2800" dirty="0" smtClean="0"/>
              <a:t>)</a:t>
            </a:r>
            <a:br>
              <a:rPr lang="pl-PL" sz="2800" dirty="0" smtClean="0"/>
            </a:br>
            <a:r>
              <a:rPr lang="pl-PL" sz="2800" dirty="0" smtClean="0"/>
              <a:t>1000-2002</a:t>
            </a:r>
            <a:endParaRPr lang="pl-PL" sz="28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Witold Kwaśnicki (INE, </a:t>
            </a:r>
            <a:r>
              <a:rPr lang="pl-PL" dirty="0" err="1" smtClean="0"/>
              <a:t>UWr</a:t>
            </a:r>
            <a:r>
              <a:rPr lang="pl-PL" dirty="0" smtClean="0"/>
              <a:t>),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 rotWithShape="1">
          <a:blip r:embed="rId3"/>
          <a:srcRect l="11760" t="21898" b="9998"/>
          <a:stretch/>
        </p:blipFill>
        <p:spPr>
          <a:xfrm>
            <a:off x="827584" y="1628800"/>
            <a:ext cx="8136904" cy="4392488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83768" y="2924943"/>
            <a:ext cx="5256583" cy="5760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483768" y="3501008"/>
            <a:ext cx="5256583" cy="5760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453613" y="4653136"/>
            <a:ext cx="5256583" cy="5760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</p:spTree>
    <p:extLst>
      <p:ext uri="{BB962C8B-B14F-4D97-AF65-F5344CB8AC3E}">
        <p14:creationId xmlns:p14="http://schemas.microsoft.com/office/powerpoint/2010/main" val="94628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/>
          <p:cNvSpPr>
            <a:spLocks noGrp="1"/>
          </p:cNvSpPr>
          <p:nvPr>
            <p:ph type="title"/>
          </p:nvPr>
        </p:nvSpPr>
        <p:spPr>
          <a:xfrm>
            <a:off x="0" y="1744408"/>
            <a:ext cx="3707904" cy="4235545"/>
          </a:xfrm>
        </p:spPr>
        <p:txBody>
          <a:bodyPr/>
          <a:lstStyle/>
          <a:p>
            <a:r>
              <a:rPr lang="pl-PL" sz="3600" dirty="0" smtClean="0"/>
              <a:t>GDP per Capita: </a:t>
            </a:r>
            <a:br>
              <a:rPr lang="pl-PL" sz="3600" dirty="0" smtClean="0"/>
            </a:br>
            <a:r>
              <a:rPr lang="pl-PL" sz="3600" dirty="0" smtClean="0"/>
              <a:t>China &amp; Western Europe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sz="1600" b="1" dirty="0" smtClean="0"/>
              <a:t>THE WORLD ECONOMY:</a:t>
            </a:r>
            <a:br>
              <a:rPr lang="pl-PL" sz="1600" b="1" dirty="0" smtClean="0"/>
            </a:br>
            <a:r>
              <a:rPr lang="pl-PL" sz="1600" b="1" dirty="0" smtClean="0"/>
              <a:t>A MILLENNIAL PERSPECTIVE</a:t>
            </a:r>
            <a:br>
              <a:rPr lang="pl-PL" sz="1600" b="1" dirty="0" smtClean="0"/>
            </a:br>
            <a:r>
              <a:rPr lang="pl-PL" sz="1600" dirty="0" smtClean="0"/>
              <a:t>by</a:t>
            </a:r>
            <a:br>
              <a:rPr lang="pl-PL" sz="1600" dirty="0" smtClean="0"/>
            </a:br>
            <a:r>
              <a:rPr lang="pl-PL" sz="1600" dirty="0" smtClean="0"/>
              <a:t>Angus </a:t>
            </a:r>
            <a:r>
              <a:rPr lang="pl-PL" sz="1600" dirty="0" err="1" smtClean="0"/>
              <a:t>Maddison</a:t>
            </a:r>
            <a:endParaRPr lang="pl-PL" sz="1600" dirty="0" smtClean="0"/>
          </a:p>
        </p:txBody>
      </p:sp>
      <p:cxnSp>
        <p:nvCxnSpPr>
          <p:cNvPr id="3" name="Łącznik prosty ze strzałką 2"/>
          <p:cNvCxnSpPr/>
          <p:nvPr/>
        </p:nvCxnSpPr>
        <p:spPr bwMode="auto">
          <a:xfrm flipH="1" flipV="1">
            <a:off x="3865517" y="285750"/>
            <a:ext cx="2837" cy="59994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" name="Łącznik prosty ze strzałką 5"/>
          <p:cNvCxnSpPr/>
          <p:nvPr/>
        </p:nvCxnSpPr>
        <p:spPr bwMode="auto">
          <a:xfrm>
            <a:off x="3865517" y="6281503"/>
            <a:ext cx="46085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0" name="Dowolny kształt 19"/>
          <p:cNvSpPr/>
          <p:nvPr/>
        </p:nvSpPr>
        <p:spPr>
          <a:xfrm>
            <a:off x="3869741" y="2670048"/>
            <a:ext cx="4272077" cy="3262579"/>
          </a:xfrm>
          <a:custGeom>
            <a:avLst/>
            <a:gdLst>
              <a:gd name="connsiteX0" fmla="*/ 0 w 4272077"/>
              <a:gd name="connsiteY0" fmla="*/ 3079699 h 3262579"/>
              <a:gd name="connsiteX1" fmla="*/ 782726 w 4272077"/>
              <a:gd name="connsiteY1" fmla="*/ 3262579 h 3262579"/>
              <a:gd name="connsiteX2" fmla="*/ 1697126 w 4272077"/>
              <a:gd name="connsiteY2" fmla="*/ 3262579 h 3262579"/>
              <a:gd name="connsiteX3" fmla="*/ 4001414 w 4272077"/>
              <a:gd name="connsiteY3" fmla="*/ 1543507 h 3262579"/>
              <a:gd name="connsiteX4" fmla="*/ 4272077 w 4272077"/>
              <a:gd name="connsiteY4" fmla="*/ 0 h 32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2077" h="3262579">
                <a:moveTo>
                  <a:pt x="0" y="3079699"/>
                </a:moveTo>
                <a:lnTo>
                  <a:pt x="782726" y="3262579"/>
                </a:lnTo>
                <a:lnTo>
                  <a:pt x="1697126" y="3262579"/>
                </a:lnTo>
                <a:lnTo>
                  <a:pt x="4001414" y="1543507"/>
                </a:lnTo>
                <a:lnTo>
                  <a:pt x="4272077" y="0"/>
                </a:ln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Dowolny kształt 20"/>
          <p:cNvSpPr/>
          <p:nvPr/>
        </p:nvSpPr>
        <p:spPr>
          <a:xfrm>
            <a:off x="3855110" y="3087014"/>
            <a:ext cx="4513479" cy="2706107"/>
          </a:xfrm>
          <a:custGeom>
            <a:avLst/>
            <a:gdLst>
              <a:gd name="connsiteX0" fmla="*/ 0 w 4513479"/>
              <a:gd name="connsiteY0" fmla="*/ 2662733 h 2699309"/>
              <a:gd name="connsiteX1" fmla="*/ 1594714 w 4513479"/>
              <a:gd name="connsiteY1" fmla="*/ 2670048 h 2699309"/>
              <a:gd name="connsiteX2" fmla="*/ 2494484 w 4513479"/>
              <a:gd name="connsiteY2" fmla="*/ 2231136 h 2699309"/>
              <a:gd name="connsiteX3" fmla="*/ 4016045 w 4513479"/>
              <a:gd name="connsiteY3" fmla="*/ 2231136 h 2699309"/>
              <a:gd name="connsiteX4" fmla="*/ 4155034 w 4513479"/>
              <a:gd name="connsiteY4" fmla="*/ 2414016 h 2699309"/>
              <a:gd name="connsiteX5" fmla="*/ 4279392 w 4513479"/>
              <a:gd name="connsiteY5" fmla="*/ 2370125 h 2699309"/>
              <a:gd name="connsiteX6" fmla="*/ 4396436 w 4513479"/>
              <a:gd name="connsiteY6" fmla="*/ 2699309 h 2699309"/>
              <a:gd name="connsiteX7" fmla="*/ 4411066 w 4513479"/>
              <a:gd name="connsiteY7" fmla="*/ 2026311 h 2699309"/>
              <a:gd name="connsiteX8" fmla="*/ 4425696 w 4513479"/>
              <a:gd name="connsiteY8" fmla="*/ 2362810 h 2699309"/>
              <a:gd name="connsiteX9" fmla="*/ 4513479 w 4513479"/>
              <a:gd name="connsiteY9" fmla="*/ 0 h 2699309"/>
              <a:gd name="connsiteX0" fmla="*/ 0 w 4513479"/>
              <a:gd name="connsiteY0" fmla="*/ 2662733 h 2699309"/>
              <a:gd name="connsiteX1" fmla="*/ 1594714 w 4513479"/>
              <a:gd name="connsiteY1" fmla="*/ 2670048 h 2699309"/>
              <a:gd name="connsiteX2" fmla="*/ 2494484 w 4513479"/>
              <a:gd name="connsiteY2" fmla="*/ 2231136 h 2699309"/>
              <a:gd name="connsiteX3" fmla="*/ 4016045 w 4513479"/>
              <a:gd name="connsiteY3" fmla="*/ 2231136 h 2699309"/>
              <a:gd name="connsiteX4" fmla="*/ 4155034 w 4513479"/>
              <a:gd name="connsiteY4" fmla="*/ 2414016 h 2699309"/>
              <a:gd name="connsiteX5" fmla="*/ 4272593 w 4513479"/>
              <a:gd name="connsiteY5" fmla="*/ 2353129 h 2699309"/>
              <a:gd name="connsiteX6" fmla="*/ 4396436 w 4513479"/>
              <a:gd name="connsiteY6" fmla="*/ 2699309 h 2699309"/>
              <a:gd name="connsiteX7" fmla="*/ 4411066 w 4513479"/>
              <a:gd name="connsiteY7" fmla="*/ 2026311 h 2699309"/>
              <a:gd name="connsiteX8" fmla="*/ 4425696 w 4513479"/>
              <a:gd name="connsiteY8" fmla="*/ 2362810 h 2699309"/>
              <a:gd name="connsiteX9" fmla="*/ 4513479 w 4513479"/>
              <a:gd name="connsiteY9" fmla="*/ 0 h 2699309"/>
              <a:gd name="connsiteX0" fmla="*/ 0 w 4513479"/>
              <a:gd name="connsiteY0" fmla="*/ 2662733 h 2699309"/>
              <a:gd name="connsiteX1" fmla="*/ 1594714 w 4513479"/>
              <a:gd name="connsiteY1" fmla="*/ 2670048 h 2699309"/>
              <a:gd name="connsiteX2" fmla="*/ 2494484 w 4513479"/>
              <a:gd name="connsiteY2" fmla="*/ 2231136 h 2699309"/>
              <a:gd name="connsiteX3" fmla="*/ 4016045 w 4513479"/>
              <a:gd name="connsiteY3" fmla="*/ 2231136 h 2699309"/>
              <a:gd name="connsiteX4" fmla="*/ 4165232 w 4513479"/>
              <a:gd name="connsiteY4" fmla="*/ 2420815 h 2699309"/>
              <a:gd name="connsiteX5" fmla="*/ 4272593 w 4513479"/>
              <a:gd name="connsiteY5" fmla="*/ 2353129 h 2699309"/>
              <a:gd name="connsiteX6" fmla="*/ 4396436 w 4513479"/>
              <a:gd name="connsiteY6" fmla="*/ 2699309 h 2699309"/>
              <a:gd name="connsiteX7" fmla="*/ 4411066 w 4513479"/>
              <a:gd name="connsiteY7" fmla="*/ 2026311 h 2699309"/>
              <a:gd name="connsiteX8" fmla="*/ 4425696 w 4513479"/>
              <a:gd name="connsiteY8" fmla="*/ 2362810 h 2699309"/>
              <a:gd name="connsiteX9" fmla="*/ 4513479 w 4513479"/>
              <a:gd name="connsiteY9" fmla="*/ 0 h 2699309"/>
              <a:gd name="connsiteX0" fmla="*/ 0 w 4513479"/>
              <a:gd name="connsiteY0" fmla="*/ 2662733 h 2706107"/>
              <a:gd name="connsiteX1" fmla="*/ 1594714 w 4513479"/>
              <a:gd name="connsiteY1" fmla="*/ 2670048 h 2706107"/>
              <a:gd name="connsiteX2" fmla="*/ 2494484 w 4513479"/>
              <a:gd name="connsiteY2" fmla="*/ 2231136 h 2706107"/>
              <a:gd name="connsiteX3" fmla="*/ 4016045 w 4513479"/>
              <a:gd name="connsiteY3" fmla="*/ 2231136 h 2706107"/>
              <a:gd name="connsiteX4" fmla="*/ 4165232 w 4513479"/>
              <a:gd name="connsiteY4" fmla="*/ 2420815 h 2706107"/>
              <a:gd name="connsiteX5" fmla="*/ 4272593 w 4513479"/>
              <a:gd name="connsiteY5" fmla="*/ 2353129 h 2706107"/>
              <a:gd name="connsiteX6" fmla="*/ 4393037 w 4513479"/>
              <a:gd name="connsiteY6" fmla="*/ 2706107 h 2706107"/>
              <a:gd name="connsiteX7" fmla="*/ 4411066 w 4513479"/>
              <a:gd name="connsiteY7" fmla="*/ 2026311 h 2706107"/>
              <a:gd name="connsiteX8" fmla="*/ 4425696 w 4513479"/>
              <a:gd name="connsiteY8" fmla="*/ 2362810 h 2706107"/>
              <a:gd name="connsiteX9" fmla="*/ 4513479 w 4513479"/>
              <a:gd name="connsiteY9" fmla="*/ 0 h 2706107"/>
              <a:gd name="connsiteX0" fmla="*/ 0 w 4513479"/>
              <a:gd name="connsiteY0" fmla="*/ 2662733 h 2706107"/>
              <a:gd name="connsiteX1" fmla="*/ 1594714 w 4513479"/>
              <a:gd name="connsiteY1" fmla="*/ 2670048 h 2706107"/>
              <a:gd name="connsiteX2" fmla="*/ 2494484 w 4513479"/>
              <a:gd name="connsiteY2" fmla="*/ 2231136 h 2706107"/>
              <a:gd name="connsiteX3" fmla="*/ 4016045 w 4513479"/>
              <a:gd name="connsiteY3" fmla="*/ 2231136 h 2706107"/>
              <a:gd name="connsiteX4" fmla="*/ 4165232 w 4513479"/>
              <a:gd name="connsiteY4" fmla="*/ 2420815 h 2706107"/>
              <a:gd name="connsiteX5" fmla="*/ 4272593 w 4513479"/>
              <a:gd name="connsiteY5" fmla="*/ 2353129 h 2706107"/>
              <a:gd name="connsiteX6" fmla="*/ 4393037 w 4513479"/>
              <a:gd name="connsiteY6" fmla="*/ 2706107 h 2706107"/>
              <a:gd name="connsiteX7" fmla="*/ 4401684 w 4513479"/>
              <a:gd name="connsiteY7" fmla="*/ 2348397 h 2706107"/>
              <a:gd name="connsiteX8" fmla="*/ 4411066 w 4513479"/>
              <a:gd name="connsiteY8" fmla="*/ 2026311 h 2706107"/>
              <a:gd name="connsiteX9" fmla="*/ 4425696 w 4513479"/>
              <a:gd name="connsiteY9" fmla="*/ 2362810 h 2706107"/>
              <a:gd name="connsiteX10" fmla="*/ 4513479 w 4513479"/>
              <a:gd name="connsiteY10" fmla="*/ 0 h 2706107"/>
              <a:gd name="connsiteX0" fmla="*/ 0 w 4513479"/>
              <a:gd name="connsiteY0" fmla="*/ 2662733 h 2706107"/>
              <a:gd name="connsiteX1" fmla="*/ 1594714 w 4513479"/>
              <a:gd name="connsiteY1" fmla="*/ 2670048 h 2706107"/>
              <a:gd name="connsiteX2" fmla="*/ 2494484 w 4513479"/>
              <a:gd name="connsiteY2" fmla="*/ 2231136 h 2706107"/>
              <a:gd name="connsiteX3" fmla="*/ 4016045 w 4513479"/>
              <a:gd name="connsiteY3" fmla="*/ 2231136 h 2706107"/>
              <a:gd name="connsiteX4" fmla="*/ 4165232 w 4513479"/>
              <a:gd name="connsiteY4" fmla="*/ 2420815 h 2706107"/>
              <a:gd name="connsiteX5" fmla="*/ 4272593 w 4513479"/>
              <a:gd name="connsiteY5" fmla="*/ 2353129 h 2706107"/>
              <a:gd name="connsiteX6" fmla="*/ 4393037 w 4513479"/>
              <a:gd name="connsiteY6" fmla="*/ 2706107 h 2706107"/>
              <a:gd name="connsiteX7" fmla="*/ 4401684 w 4513479"/>
              <a:gd name="connsiteY7" fmla="*/ 2348397 h 2706107"/>
              <a:gd name="connsiteX8" fmla="*/ 4411066 w 4513479"/>
              <a:gd name="connsiteY8" fmla="*/ 2026311 h 2706107"/>
              <a:gd name="connsiteX9" fmla="*/ 4425696 w 4513479"/>
              <a:gd name="connsiteY9" fmla="*/ 2362810 h 2706107"/>
              <a:gd name="connsiteX10" fmla="*/ 4432277 w 4513479"/>
              <a:gd name="connsiteY10" fmla="*/ 1903095 h 2706107"/>
              <a:gd name="connsiteX11" fmla="*/ 4513479 w 4513479"/>
              <a:gd name="connsiteY11" fmla="*/ 0 h 2706107"/>
              <a:gd name="connsiteX0" fmla="*/ 0 w 4513479"/>
              <a:gd name="connsiteY0" fmla="*/ 2662733 h 2706107"/>
              <a:gd name="connsiteX1" fmla="*/ 1594714 w 4513479"/>
              <a:gd name="connsiteY1" fmla="*/ 2670048 h 2706107"/>
              <a:gd name="connsiteX2" fmla="*/ 2494484 w 4513479"/>
              <a:gd name="connsiteY2" fmla="*/ 2231136 h 2706107"/>
              <a:gd name="connsiteX3" fmla="*/ 4016045 w 4513479"/>
              <a:gd name="connsiteY3" fmla="*/ 2231136 h 2706107"/>
              <a:gd name="connsiteX4" fmla="*/ 4165232 w 4513479"/>
              <a:gd name="connsiteY4" fmla="*/ 2420815 h 2706107"/>
              <a:gd name="connsiteX5" fmla="*/ 4272593 w 4513479"/>
              <a:gd name="connsiteY5" fmla="*/ 2353129 h 2706107"/>
              <a:gd name="connsiteX6" fmla="*/ 4393037 w 4513479"/>
              <a:gd name="connsiteY6" fmla="*/ 2706107 h 2706107"/>
              <a:gd name="connsiteX7" fmla="*/ 4401684 w 4513479"/>
              <a:gd name="connsiteY7" fmla="*/ 2348397 h 2706107"/>
              <a:gd name="connsiteX8" fmla="*/ 4411066 w 4513479"/>
              <a:gd name="connsiteY8" fmla="*/ 2026311 h 2706107"/>
              <a:gd name="connsiteX9" fmla="*/ 4425696 w 4513479"/>
              <a:gd name="connsiteY9" fmla="*/ 2362810 h 2706107"/>
              <a:gd name="connsiteX10" fmla="*/ 4428878 w 4513479"/>
              <a:gd name="connsiteY10" fmla="*/ 1903095 h 2706107"/>
              <a:gd name="connsiteX11" fmla="*/ 4513479 w 4513479"/>
              <a:gd name="connsiteY11" fmla="*/ 0 h 2706107"/>
              <a:gd name="connsiteX0" fmla="*/ 0 w 4513479"/>
              <a:gd name="connsiteY0" fmla="*/ 2662733 h 2706107"/>
              <a:gd name="connsiteX1" fmla="*/ 1594714 w 4513479"/>
              <a:gd name="connsiteY1" fmla="*/ 2670048 h 2706107"/>
              <a:gd name="connsiteX2" fmla="*/ 2494484 w 4513479"/>
              <a:gd name="connsiteY2" fmla="*/ 2231136 h 2706107"/>
              <a:gd name="connsiteX3" fmla="*/ 4016045 w 4513479"/>
              <a:gd name="connsiteY3" fmla="*/ 2231136 h 2706107"/>
              <a:gd name="connsiteX4" fmla="*/ 4165232 w 4513479"/>
              <a:gd name="connsiteY4" fmla="*/ 2420815 h 2706107"/>
              <a:gd name="connsiteX5" fmla="*/ 4272593 w 4513479"/>
              <a:gd name="connsiteY5" fmla="*/ 2353129 h 2706107"/>
              <a:gd name="connsiteX6" fmla="*/ 4393037 w 4513479"/>
              <a:gd name="connsiteY6" fmla="*/ 2706107 h 2706107"/>
              <a:gd name="connsiteX7" fmla="*/ 4401684 w 4513479"/>
              <a:gd name="connsiteY7" fmla="*/ 2348397 h 2706107"/>
              <a:gd name="connsiteX8" fmla="*/ 4411066 w 4513479"/>
              <a:gd name="connsiteY8" fmla="*/ 2026311 h 2706107"/>
              <a:gd name="connsiteX9" fmla="*/ 4425696 w 4513479"/>
              <a:gd name="connsiteY9" fmla="*/ 2362810 h 2706107"/>
              <a:gd name="connsiteX10" fmla="*/ 4428878 w 4513479"/>
              <a:gd name="connsiteY10" fmla="*/ 1903095 h 2706107"/>
              <a:gd name="connsiteX11" fmla="*/ 4456072 w 4513479"/>
              <a:gd name="connsiteY11" fmla="*/ 1682143 h 2706107"/>
              <a:gd name="connsiteX12" fmla="*/ 4513479 w 4513479"/>
              <a:gd name="connsiteY12" fmla="*/ 0 h 2706107"/>
              <a:gd name="connsiteX0" fmla="*/ 0 w 4513479"/>
              <a:gd name="connsiteY0" fmla="*/ 2662733 h 2706107"/>
              <a:gd name="connsiteX1" fmla="*/ 1594714 w 4513479"/>
              <a:gd name="connsiteY1" fmla="*/ 2670048 h 2706107"/>
              <a:gd name="connsiteX2" fmla="*/ 2494484 w 4513479"/>
              <a:gd name="connsiteY2" fmla="*/ 2231136 h 2706107"/>
              <a:gd name="connsiteX3" fmla="*/ 4016045 w 4513479"/>
              <a:gd name="connsiteY3" fmla="*/ 2231136 h 2706107"/>
              <a:gd name="connsiteX4" fmla="*/ 4165232 w 4513479"/>
              <a:gd name="connsiteY4" fmla="*/ 2420815 h 2706107"/>
              <a:gd name="connsiteX5" fmla="*/ 4272593 w 4513479"/>
              <a:gd name="connsiteY5" fmla="*/ 2353129 h 2706107"/>
              <a:gd name="connsiteX6" fmla="*/ 4393037 w 4513479"/>
              <a:gd name="connsiteY6" fmla="*/ 2706107 h 2706107"/>
              <a:gd name="connsiteX7" fmla="*/ 4401684 w 4513479"/>
              <a:gd name="connsiteY7" fmla="*/ 2348397 h 2706107"/>
              <a:gd name="connsiteX8" fmla="*/ 4411066 w 4513479"/>
              <a:gd name="connsiteY8" fmla="*/ 2026311 h 2706107"/>
              <a:gd name="connsiteX9" fmla="*/ 4425696 w 4513479"/>
              <a:gd name="connsiteY9" fmla="*/ 2362810 h 2706107"/>
              <a:gd name="connsiteX10" fmla="*/ 4439076 w 4513479"/>
              <a:gd name="connsiteY10" fmla="*/ 1903095 h 2706107"/>
              <a:gd name="connsiteX11" fmla="*/ 4456072 w 4513479"/>
              <a:gd name="connsiteY11" fmla="*/ 1682143 h 2706107"/>
              <a:gd name="connsiteX12" fmla="*/ 4513479 w 4513479"/>
              <a:gd name="connsiteY12" fmla="*/ 0 h 2706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13479" h="2706107">
                <a:moveTo>
                  <a:pt x="0" y="2662733"/>
                </a:moveTo>
                <a:lnTo>
                  <a:pt x="1594714" y="2670048"/>
                </a:lnTo>
                <a:lnTo>
                  <a:pt x="2494484" y="2231136"/>
                </a:lnTo>
                <a:lnTo>
                  <a:pt x="4016045" y="2231136"/>
                </a:lnTo>
                <a:lnTo>
                  <a:pt x="4165232" y="2420815"/>
                </a:lnTo>
                <a:lnTo>
                  <a:pt x="4272593" y="2353129"/>
                </a:lnTo>
                <a:lnTo>
                  <a:pt x="4393037" y="2706107"/>
                </a:lnTo>
                <a:cubicBezTo>
                  <a:pt x="4395919" y="2584604"/>
                  <a:pt x="4398802" y="2469900"/>
                  <a:pt x="4401684" y="2348397"/>
                </a:cubicBezTo>
                <a:lnTo>
                  <a:pt x="4411066" y="2026311"/>
                </a:lnTo>
                <a:lnTo>
                  <a:pt x="4425696" y="2362810"/>
                </a:lnTo>
                <a:cubicBezTo>
                  <a:pt x="4431289" y="2206172"/>
                  <a:pt x="4433483" y="2059733"/>
                  <a:pt x="4439076" y="1903095"/>
                </a:cubicBezTo>
                <a:cubicBezTo>
                  <a:pt x="4442475" y="1827178"/>
                  <a:pt x="4452673" y="1758060"/>
                  <a:pt x="4456072" y="1682143"/>
                </a:cubicBezTo>
                <a:lnTo>
                  <a:pt x="4513479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Dowolny kształt 21"/>
          <p:cNvSpPr/>
          <p:nvPr/>
        </p:nvSpPr>
        <p:spPr>
          <a:xfrm>
            <a:off x="3872399" y="278989"/>
            <a:ext cx="4498322" cy="5647915"/>
          </a:xfrm>
          <a:custGeom>
            <a:avLst/>
            <a:gdLst>
              <a:gd name="connsiteX0" fmla="*/ 0 w 4531659"/>
              <a:gd name="connsiteY0" fmla="*/ 5459506 h 5647765"/>
              <a:gd name="connsiteX1" fmla="*/ 779929 w 4531659"/>
              <a:gd name="connsiteY1" fmla="*/ 5634318 h 5647765"/>
              <a:gd name="connsiteX2" fmla="*/ 1748117 w 4531659"/>
              <a:gd name="connsiteY2" fmla="*/ 5647765 h 5647765"/>
              <a:gd name="connsiteX3" fmla="*/ 4034117 w 4531659"/>
              <a:gd name="connsiteY3" fmla="*/ 3926541 h 5647765"/>
              <a:gd name="connsiteX4" fmla="*/ 4410635 w 4531659"/>
              <a:gd name="connsiteY4" fmla="*/ 1936377 h 5647765"/>
              <a:gd name="connsiteX5" fmla="*/ 4531659 w 4531659"/>
              <a:gd name="connsiteY5" fmla="*/ 0 h 5647765"/>
              <a:gd name="connsiteX0" fmla="*/ 0 w 4531659"/>
              <a:gd name="connsiteY0" fmla="*/ 5459506 h 5647915"/>
              <a:gd name="connsiteX1" fmla="*/ 817321 w 4531659"/>
              <a:gd name="connsiteY1" fmla="*/ 5647915 h 5647915"/>
              <a:gd name="connsiteX2" fmla="*/ 1748117 w 4531659"/>
              <a:gd name="connsiteY2" fmla="*/ 5647765 h 5647915"/>
              <a:gd name="connsiteX3" fmla="*/ 4034117 w 4531659"/>
              <a:gd name="connsiteY3" fmla="*/ 3926541 h 5647915"/>
              <a:gd name="connsiteX4" fmla="*/ 4410635 w 4531659"/>
              <a:gd name="connsiteY4" fmla="*/ 1936377 h 5647915"/>
              <a:gd name="connsiteX5" fmla="*/ 4531659 w 4531659"/>
              <a:gd name="connsiteY5" fmla="*/ 0 h 5647915"/>
              <a:gd name="connsiteX0" fmla="*/ 0 w 4531659"/>
              <a:gd name="connsiteY0" fmla="*/ 5459506 h 5647915"/>
              <a:gd name="connsiteX1" fmla="*/ 817321 w 4531659"/>
              <a:gd name="connsiteY1" fmla="*/ 5647915 h 5647915"/>
              <a:gd name="connsiteX2" fmla="*/ 1737919 w 4531659"/>
              <a:gd name="connsiteY2" fmla="*/ 5647765 h 5647915"/>
              <a:gd name="connsiteX3" fmla="*/ 4034117 w 4531659"/>
              <a:gd name="connsiteY3" fmla="*/ 3926541 h 5647915"/>
              <a:gd name="connsiteX4" fmla="*/ 4410635 w 4531659"/>
              <a:gd name="connsiteY4" fmla="*/ 1936377 h 5647915"/>
              <a:gd name="connsiteX5" fmla="*/ 4531659 w 4531659"/>
              <a:gd name="connsiteY5" fmla="*/ 0 h 5647915"/>
              <a:gd name="connsiteX0" fmla="*/ 0 w 4531659"/>
              <a:gd name="connsiteY0" fmla="*/ 5459506 h 5647915"/>
              <a:gd name="connsiteX1" fmla="*/ 817321 w 4531659"/>
              <a:gd name="connsiteY1" fmla="*/ 5647915 h 5647915"/>
              <a:gd name="connsiteX2" fmla="*/ 1731121 w 4531659"/>
              <a:gd name="connsiteY2" fmla="*/ 5640966 h 5647915"/>
              <a:gd name="connsiteX3" fmla="*/ 4034117 w 4531659"/>
              <a:gd name="connsiteY3" fmla="*/ 3926541 h 5647915"/>
              <a:gd name="connsiteX4" fmla="*/ 4410635 w 4531659"/>
              <a:gd name="connsiteY4" fmla="*/ 1936377 h 5647915"/>
              <a:gd name="connsiteX5" fmla="*/ 4531659 w 4531659"/>
              <a:gd name="connsiteY5" fmla="*/ 0 h 5647915"/>
              <a:gd name="connsiteX0" fmla="*/ 0 w 4531659"/>
              <a:gd name="connsiteY0" fmla="*/ 5459506 h 5647915"/>
              <a:gd name="connsiteX1" fmla="*/ 817321 w 4531659"/>
              <a:gd name="connsiteY1" fmla="*/ 5647915 h 5647915"/>
              <a:gd name="connsiteX2" fmla="*/ 1731121 w 4531659"/>
              <a:gd name="connsiteY2" fmla="*/ 5640966 h 5647915"/>
              <a:gd name="connsiteX3" fmla="*/ 4034117 w 4531659"/>
              <a:gd name="connsiteY3" fmla="*/ 3940138 h 5647915"/>
              <a:gd name="connsiteX4" fmla="*/ 4410635 w 4531659"/>
              <a:gd name="connsiteY4" fmla="*/ 1936377 h 5647915"/>
              <a:gd name="connsiteX5" fmla="*/ 4531659 w 4531659"/>
              <a:gd name="connsiteY5" fmla="*/ 0 h 5647915"/>
              <a:gd name="connsiteX0" fmla="*/ 0 w 4531659"/>
              <a:gd name="connsiteY0" fmla="*/ 5459506 h 5647915"/>
              <a:gd name="connsiteX1" fmla="*/ 817321 w 4531659"/>
              <a:gd name="connsiteY1" fmla="*/ 5647915 h 5647915"/>
              <a:gd name="connsiteX2" fmla="*/ 1731121 w 4531659"/>
              <a:gd name="connsiteY2" fmla="*/ 5640966 h 5647915"/>
              <a:gd name="connsiteX3" fmla="*/ 4034117 w 4531659"/>
              <a:gd name="connsiteY3" fmla="*/ 3940138 h 5647915"/>
              <a:gd name="connsiteX4" fmla="*/ 4278364 w 4531659"/>
              <a:gd name="connsiteY4" fmla="*/ 2559390 h 5647915"/>
              <a:gd name="connsiteX5" fmla="*/ 4410635 w 4531659"/>
              <a:gd name="connsiteY5" fmla="*/ 1936377 h 5647915"/>
              <a:gd name="connsiteX6" fmla="*/ 4531659 w 4531659"/>
              <a:gd name="connsiteY6" fmla="*/ 0 h 5647915"/>
              <a:gd name="connsiteX0" fmla="*/ 0 w 4531659"/>
              <a:gd name="connsiteY0" fmla="*/ 5459506 h 5647915"/>
              <a:gd name="connsiteX1" fmla="*/ 817321 w 4531659"/>
              <a:gd name="connsiteY1" fmla="*/ 5647915 h 5647915"/>
              <a:gd name="connsiteX2" fmla="*/ 1731121 w 4531659"/>
              <a:gd name="connsiteY2" fmla="*/ 5640966 h 5647915"/>
              <a:gd name="connsiteX3" fmla="*/ 4034117 w 4531659"/>
              <a:gd name="connsiteY3" fmla="*/ 3940138 h 5647915"/>
              <a:gd name="connsiteX4" fmla="*/ 4278364 w 4531659"/>
              <a:gd name="connsiteY4" fmla="*/ 2559390 h 5647915"/>
              <a:gd name="connsiteX5" fmla="*/ 4329353 w 4531659"/>
              <a:gd name="connsiteY5" fmla="*/ 2243260 h 5647915"/>
              <a:gd name="connsiteX6" fmla="*/ 4410635 w 4531659"/>
              <a:gd name="connsiteY6" fmla="*/ 1936377 h 5647915"/>
              <a:gd name="connsiteX7" fmla="*/ 4531659 w 4531659"/>
              <a:gd name="connsiteY7" fmla="*/ 0 h 5647915"/>
              <a:gd name="connsiteX0" fmla="*/ 0 w 4531659"/>
              <a:gd name="connsiteY0" fmla="*/ 5459506 h 5647915"/>
              <a:gd name="connsiteX1" fmla="*/ 817321 w 4531659"/>
              <a:gd name="connsiteY1" fmla="*/ 5647915 h 5647915"/>
              <a:gd name="connsiteX2" fmla="*/ 1731121 w 4531659"/>
              <a:gd name="connsiteY2" fmla="*/ 5640966 h 5647915"/>
              <a:gd name="connsiteX3" fmla="*/ 4034117 w 4531659"/>
              <a:gd name="connsiteY3" fmla="*/ 3940138 h 5647915"/>
              <a:gd name="connsiteX4" fmla="*/ 4278364 w 4531659"/>
              <a:gd name="connsiteY4" fmla="*/ 2559390 h 5647915"/>
              <a:gd name="connsiteX5" fmla="*/ 4329353 w 4531659"/>
              <a:gd name="connsiteY5" fmla="*/ 2243260 h 5647915"/>
              <a:gd name="connsiteX6" fmla="*/ 4410635 w 4531659"/>
              <a:gd name="connsiteY6" fmla="*/ 1936377 h 5647915"/>
              <a:gd name="connsiteX7" fmla="*/ 4461923 w 4531659"/>
              <a:gd name="connsiteY7" fmla="*/ 869960 h 5647915"/>
              <a:gd name="connsiteX8" fmla="*/ 4531659 w 4531659"/>
              <a:gd name="connsiteY8" fmla="*/ 0 h 5647915"/>
              <a:gd name="connsiteX0" fmla="*/ 0 w 4531659"/>
              <a:gd name="connsiteY0" fmla="*/ 5459506 h 5647915"/>
              <a:gd name="connsiteX1" fmla="*/ 817321 w 4531659"/>
              <a:gd name="connsiteY1" fmla="*/ 5647915 h 5647915"/>
              <a:gd name="connsiteX2" fmla="*/ 1731121 w 4531659"/>
              <a:gd name="connsiteY2" fmla="*/ 5640966 h 5647915"/>
              <a:gd name="connsiteX3" fmla="*/ 4034117 w 4531659"/>
              <a:gd name="connsiteY3" fmla="*/ 3940138 h 5647915"/>
              <a:gd name="connsiteX4" fmla="*/ 4278364 w 4531659"/>
              <a:gd name="connsiteY4" fmla="*/ 2559390 h 5647915"/>
              <a:gd name="connsiteX5" fmla="*/ 4329353 w 4531659"/>
              <a:gd name="connsiteY5" fmla="*/ 2243260 h 5647915"/>
              <a:gd name="connsiteX6" fmla="*/ 4410635 w 4531659"/>
              <a:gd name="connsiteY6" fmla="*/ 1936377 h 5647915"/>
              <a:gd name="connsiteX7" fmla="*/ 4461923 w 4531659"/>
              <a:gd name="connsiteY7" fmla="*/ 869960 h 5647915"/>
              <a:gd name="connsiteX8" fmla="*/ 4489117 w 4531659"/>
              <a:gd name="connsiteY8" fmla="*/ 458650 h 5647915"/>
              <a:gd name="connsiteX9" fmla="*/ 4531659 w 4531659"/>
              <a:gd name="connsiteY9" fmla="*/ 0 h 5647915"/>
              <a:gd name="connsiteX0" fmla="*/ 0 w 4498322"/>
              <a:gd name="connsiteY0" fmla="*/ 5473794 h 5647915"/>
              <a:gd name="connsiteX1" fmla="*/ 783984 w 4498322"/>
              <a:gd name="connsiteY1" fmla="*/ 5647915 h 5647915"/>
              <a:gd name="connsiteX2" fmla="*/ 1697784 w 4498322"/>
              <a:gd name="connsiteY2" fmla="*/ 5640966 h 5647915"/>
              <a:gd name="connsiteX3" fmla="*/ 4000780 w 4498322"/>
              <a:gd name="connsiteY3" fmla="*/ 3940138 h 5647915"/>
              <a:gd name="connsiteX4" fmla="*/ 4245027 w 4498322"/>
              <a:gd name="connsiteY4" fmla="*/ 2559390 h 5647915"/>
              <a:gd name="connsiteX5" fmla="*/ 4296016 w 4498322"/>
              <a:gd name="connsiteY5" fmla="*/ 2243260 h 5647915"/>
              <a:gd name="connsiteX6" fmla="*/ 4377298 w 4498322"/>
              <a:gd name="connsiteY6" fmla="*/ 1936377 h 5647915"/>
              <a:gd name="connsiteX7" fmla="*/ 4428586 w 4498322"/>
              <a:gd name="connsiteY7" fmla="*/ 869960 h 5647915"/>
              <a:gd name="connsiteX8" fmla="*/ 4455780 w 4498322"/>
              <a:gd name="connsiteY8" fmla="*/ 458650 h 5647915"/>
              <a:gd name="connsiteX9" fmla="*/ 4498322 w 4498322"/>
              <a:gd name="connsiteY9" fmla="*/ 0 h 564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322" h="5647915">
                <a:moveTo>
                  <a:pt x="0" y="5473794"/>
                </a:moveTo>
                <a:lnTo>
                  <a:pt x="783984" y="5647915"/>
                </a:lnTo>
                <a:lnTo>
                  <a:pt x="1697784" y="5640966"/>
                </a:lnTo>
                <a:lnTo>
                  <a:pt x="4000780" y="3940138"/>
                </a:lnTo>
                <a:cubicBezTo>
                  <a:pt x="4087861" y="3481022"/>
                  <a:pt x="4157946" y="3018506"/>
                  <a:pt x="4245027" y="2559390"/>
                </a:cubicBezTo>
                <a:cubicBezTo>
                  <a:pt x="4268822" y="2452880"/>
                  <a:pt x="4272221" y="2349770"/>
                  <a:pt x="4296016" y="2243260"/>
                </a:cubicBezTo>
                <a:lnTo>
                  <a:pt x="4377298" y="1936377"/>
                </a:lnTo>
                <a:cubicBezTo>
                  <a:pt x="4401193" y="1579771"/>
                  <a:pt x="4404691" y="1226566"/>
                  <a:pt x="4428586" y="869960"/>
                </a:cubicBezTo>
                <a:cubicBezTo>
                  <a:pt x="4439917" y="729457"/>
                  <a:pt x="4444449" y="599153"/>
                  <a:pt x="4455780" y="458650"/>
                </a:cubicBezTo>
                <a:lnTo>
                  <a:pt x="4498322" y="0"/>
                </a:lnTo>
              </a:path>
            </a:pathLst>
          </a:custGeom>
          <a:ln w="28575">
            <a:solidFill>
              <a:schemeClr val="tx2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5265886" y="4549428"/>
            <a:ext cx="1623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Western Europe</a:t>
            </a:r>
            <a:endParaRPr lang="pl-PL" sz="1600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7208391" y="497117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China</a:t>
            </a:r>
            <a:endParaRPr lang="pl-PL" sz="1600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3707904" y="6322531"/>
            <a:ext cx="5371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400             700             1000        1250          1500         1750         2000        </a:t>
            </a:r>
            <a:endParaRPr lang="pl-PL" sz="1100" dirty="0"/>
          </a:p>
        </p:txBody>
      </p:sp>
      <p:cxnSp>
        <p:nvCxnSpPr>
          <p:cNvPr id="28" name="Łącznik prostoliniowy 27"/>
          <p:cNvCxnSpPr/>
          <p:nvPr/>
        </p:nvCxnSpPr>
        <p:spPr bwMode="auto">
          <a:xfrm>
            <a:off x="3995936" y="6237312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Łącznik prostoliniowy 32"/>
          <p:cNvCxnSpPr/>
          <p:nvPr/>
        </p:nvCxnSpPr>
        <p:spPr bwMode="auto">
          <a:xfrm>
            <a:off x="4137570" y="6231191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4" name="Łącznik prostoliniowy 33"/>
          <p:cNvCxnSpPr/>
          <p:nvPr/>
        </p:nvCxnSpPr>
        <p:spPr bwMode="auto">
          <a:xfrm>
            <a:off x="4278064" y="6233696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5" name="Łącznik prostoliniowy 34"/>
          <p:cNvCxnSpPr/>
          <p:nvPr/>
        </p:nvCxnSpPr>
        <p:spPr bwMode="auto">
          <a:xfrm>
            <a:off x="4411315" y="6237514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Łącznik prostoliniowy 35"/>
          <p:cNvCxnSpPr/>
          <p:nvPr/>
        </p:nvCxnSpPr>
        <p:spPr bwMode="auto">
          <a:xfrm>
            <a:off x="4555332" y="6229130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Łącznik prostoliniowy 36"/>
          <p:cNvCxnSpPr/>
          <p:nvPr/>
        </p:nvCxnSpPr>
        <p:spPr bwMode="auto">
          <a:xfrm>
            <a:off x="4699347" y="6230600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Łącznik prostoliniowy 37"/>
          <p:cNvCxnSpPr/>
          <p:nvPr/>
        </p:nvCxnSpPr>
        <p:spPr bwMode="auto">
          <a:xfrm>
            <a:off x="4840982" y="6234930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Łącznik prostoliniowy 38"/>
          <p:cNvCxnSpPr/>
          <p:nvPr/>
        </p:nvCxnSpPr>
        <p:spPr bwMode="auto">
          <a:xfrm>
            <a:off x="5121871" y="6226621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Łącznik prostoliniowy 39"/>
          <p:cNvCxnSpPr/>
          <p:nvPr/>
        </p:nvCxnSpPr>
        <p:spPr bwMode="auto">
          <a:xfrm>
            <a:off x="4989761" y="6228827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Łącznik prostoliniowy 42"/>
          <p:cNvCxnSpPr/>
          <p:nvPr/>
        </p:nvCxnSpPr>
        <p:spPr bwMode="auto">
          <a:xfrm>
            <a:off x="5265886" y="6228819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Łącznik prostoliniowy 43"/>
          <p:cNvCxnSpPr/>
          <p:nvPr/>
        </p:nvCxnSpPr>
        <p:spPr bwMode="auto">
          <a:xfrm>
            <a:off x="5404929" y="6231613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Łącznik prostoliniowy 44"/>
          <p:cNvCxnSpPr/>
          <p:nvPr/>
        </p:nvCxnSpPr>
        <p:spPr bwMode="auto">
          <a:xfrm>
            <a:off x="5547132" y="6230702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Łącznik prostoliniowy 45"/>
          <p:cNvCxnSpPr/>
          <p:nvPr/>
        </p:nvCxnSpPr>
        <p:spPr bwMode="auto">
          <a:xfrm>
            <a:off x="5693078" y="6232861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Łącznik prostoliniowy 46"/>
          <p:cNvCxnSpPr/>
          <p:nvPr/>
        </p:nvCxnSpPr>
        <p:spPr bwMode="auto">
          <a:xfrm>
            <a:off x="5822803" y="6225985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8" name="Łącznik prostoliniowy 47"/>
          <p:cNvCxnSpPr/>
          <p:nvPr/>
        </p:nvCxnSpPr>
        <p:spPr bwMode="auto">
          <a:xfrm>
            <a:off x="5967284" y="6238526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Łącznik prostoliniowy 48"/>
          <p:cNvCxnSpPr/>
          <p:nvPr/>
        </p:nvCxnSpPr>
        <p:spPr bwMode="auto">
          <a:xfrm>
            <a:off x="6105742" y="6227762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0" name="Łącznik prostoliniowy 49"/>
          <p:cNvCxnSpPr/>
          <p:nvPr/>
        </p:nvCxnSpPr>
        <p:spPr bwMode="auto">
          <a:xfrm>
            <a:off x="6251344" y="6231613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1" name="Łącznik prostoliniowy 50"/>
          <p:cNvCxnSpPr/>
          <p:nvPr/>
        </p:nvCxnSpPr>
        <p:spPr bwMode="auto">
          <a:xfrm>
            <a:off x="6395583" y="6235808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Łącznik prostoliniowy 51"/>
          <p:cNvCxnSpPr/>
          <p:nvPr/>
        </p:nvCxnSpPr>
        <p:spPr bwMode="auto">
          <a:xfrm>
            <a:off x="6527586" y="6231498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3" name="Łącznik prostoliniowy 52"/>
          <p:cNvCxnSpPr/>
          <p:nvPr/>
        </p:nvCxnSpPr>
        <p:spPr bwMode="auto">
          <a:xfrm>
            <a:off x="6671154" y="6240455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4" name="Łącznik prostoliniowy 53"/>
          <p:cNvCxnSpPr/>
          <p:nvPr/>
        </p:nvCxnSpPr>
        <p:spPr bwMode="auto">
          <a:xfrm>
            <a:off x="6815737" y="6239199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Łącznik prostoliniowy 54"/>
          <p:cNvCxnSpPr/>
          <p:nvPr/>
        </p:nvCxnSpPr>
        <p:spPr bwMode="auto">
          <a:xfrm>
            <a:off x="6956575" y="6235234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Łącznik prostoliniowy 55"/>
          <p:cNvCxnSpPr/>
          <p:nvPr/>
        </p:nvCxnSpPr>
        <p:spPr bwMode="auto">
          <a:xfrm>
            <a:off x="7101503" y="6233994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7" name="Łącznik prostoliniowy 56"/>
          <p:cNvCxnSpPr/>
          <p:nvPr/>
        </p:nvCxnSpPr>
        <p:spPr bwMode="auto">
          <a:xfrm>
            <a:off x="7243706" y="6233428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8" name="Łącznik prostoliniowy 57"/>
          <p:cNvCxnSpPr/>
          <p:nvPr/>
        </p:nvCxnSpPr>
        <p:spPr bwMode="auto">
          <a:xfrm>
            <a:off x="7376729" y="6232516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9" name="Łącznik prostoliniowy 58"/>
          <p:cNvCxnSpPr/>
          <p:nvPr/>
        </p:nvCxnSpPr>
        <p:spPr bwMode="auto">
          <a:xfrm>
            <a:off x="7522330" y="6238074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0" name="Łącznik prostoliniowy 59"/>
          <p:cNvCxnSpPr/>
          <p:nvPr/>
        </p:nvCxnSpPr>
        <p:spPr bwMode="auto">
          <a:xfrm>
            <a:off x="7660115" y="6235128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1" name="Łącznik prostoliniowy 60"/>
          <p:cNvCxnSpPr/>
          <p:nvPr/>
        </p:nvCxnSpPr>
        <p:spPr bwMode="auto">
          <a:xfrm>
            <a:off x="7805717" y="6231162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2" name="Łącznik prostoliniowy 61"/>
          <p:cNvCxnSpPr/>
          <p:nvPr/>
        </p:nvCxnSpPr>
        <p:spPr bwMode="auto">
          <a:xfrm>
            <a:off x="7951318" y="6237394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Łącznik prostoliniowy 62"/>
          <p:cNvCxnSpPr/>
          <p:nvPr/>
        </p:nvCxnSpPr>
        <p:spPr bwMode="auto">
          <a:xfrm>
            <a:off x="8082977" y="6230029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Łącznik prostoliniowy 63"/>
          <p:cNvCxnSpPr/>
          <p:nvPr/>
        </p:nvCxnSpPr>
        <p:spPr bwMode="auto">
          <a:xfrm>
            <a:off x="8226543" y="6231845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5" name="Łącznik prostoliniowy 64"/>
          <p:cNvCxnSpPr/>
          <p:nvPr/>
        </p:nvCxnSpPr>
        <p:spPr bwMode="auto">
          <a:xfrm>
            <a:off x="8372144" y="6238075"/>
            <a:ext cx="0" cy="47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2" name="pole tekstowe 31"/>
          <p:cNvSpPr txBox="1"/>
          <p:nvPr/>
        </p:nvSpPr>
        <p:spPr>
          <a:xfrm>
            <a:off x="3316596" y="934797"/>
            <a:ext cx="569451" cy="527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1100" dirty="0" smtClean="0"/>
              <a:t>10000</a:t>
            </a:r>
          </a:p>
          <a:p>
            <a:pPr algn="r"/>
            <a:endParaRPr lang="pl-PL" sz="1100" dirty="0"/>
          </a:p>
          <a:p>
            <a:pPr algn="r"/>
            <a:endParaRPr lang="pl-PL" sz="1100" dirty="0" smtClean="0"/>
          </a:p>
          <a:p>
            <a:pPr algn="r"/>
            <a:endParaRPr lang="pl-PL" sz="1100" dirty="0"/>
          </a:p>
          <a:p>
            <a:pPr algn="r"/>
            <a:endParaRPr lang="pl-PL" sz="1100" dirty="0" smtClean="0"/>
          </a:p>
          <a:p>
            <a:pPr algn="r"/>
            <a:endParaRPr lang="pl-PL" sz="700" dirty="0" smtClean="0"/>
          </a:p>
          <a:p>
            <a:pPr algn="r"/>
            <a:endParaRPr lang="pl-PL" sz="1100" dirty="0"/>
          </a:p>
          <a:p>
            <a:pPr algn="r"/>
            <a:r>
              <a:rPr lang="pl-PL" sz="1100" dirty="0" smtClean="0"/>
              <a:t>5000</a:t>
            </a:r>
          </a:p>
          <a:p>
            <a:pPr algn="r"/>
            <a:endParaRPr lang="pl-PL" sz="1100" dirty="0"/>
          </a:p>
          <a:p>
            <a:pPr algn="r"/>
            <a:endParaRPr lang="pl-PL" sz="1100" dirty="0" smtClean="0"/>
          </a:p>
          <a:p>
            <a:pPr algn="r"/>
            <a:endParaRPr lang="pl-PL" sz="1100" dirty="0"/>
          </a:p>
          <a:p>
            <a:pPr algn="r"/>
            <a:endParaRPr lang="pl-PL" sz="1100" dirty="0" smtClean="0"/>
          </a:p>
          <a:p>
            <a:pPr algn="r"/>
            <a:endParaRPr lang="pl-PL" sz="1100" dirty="0"/>
          </a:p>
          <a:p>
            <a:pPr algn="r"/>
            <a:endParaRPr lang="pl-PL" sz="1100" dirty="0" smtClean="0"/>
          </a:p>
          <a:p>
            <a:pPr algn="r"/>
            <a:endParaRPr lang="pl-PL" sz="1100" dirty="0"/>
          </a:p>
          <a:p>
            <a:pPr algn="r"/>
            <a:r>
              <a:rPr lang="pl-PL" sz="1100" dirty="0" smtClean="0"/>
              <a:t>2000</a:t>
            </a:r>
          </a:p>
          <a:p>
            <a:pPr algn="r"/>
            <a:endParaRPr lang="pl-PL" sz="1100" dirty="0"/>
          </a:p>
          <a:p>
            <a:pPr algn="r"/>
            <a:endParaRPr lang="pl-PL" sz="1100" dirty="0" smtClean="0"/>
          </a:p>
          <a:p>
            <a:pPr algn="r"/>
            <a:endParaRPr lang="pl-PL" sz="1100" dirty="0"/>
          </a:p>
          <a:p>
            <a:pPr algn="r"/>
            <a:endParaRPr lang="pl-PL" sz="1100" dirty="0" smtClean="0"/>
          </a:p>
          <a:p>
            <a:pPr algn="r"/>
            <a:endParaRPr lang="pl-PL" sz="1100" dirty="0"/>
          </a:p>
          <a:p>
            <a:pPr algn="r"/>
            <a:r>
              <a:rPr lang="pl-PL" sz="1100" dirty="0" smtClean="0"/>
              <a:t>1000</a:t>
            </a:r>
          </a:p>
          <a:p>
            <a:pPr algn="r"/>
            <a:endParaRPr lang="pl-PL" sz="1100" dirty="0"/>
          </a:p>
          <a:p>
            <a:pPr algn="r"/>
            <a:endParaRPr lang="pl-PL" sz="1100" dirty="0" smtClean="0"/>
          </a:p>
          <a:p>
            <a:pPr algn="r"/>
            <a:endParaRPr lang="pl-PL" sz="1100" dirty="0" smtClean="0"/>
          </a:p>
          <a:p>
            <a:pPr algn="r"/>
            <a:endParaRPr lang="pl-PL" sz="1100" dirty="0"/>
          </a:p>
          <a:p>
            <a:pPr algn="r"/>
            <a:endParaRPr lang="pl-PL" sz="1100" dirty="0" smtClean="0"/>
          </a:p>
          <a:p>
            <a:pPr algn="r"/>
            <a:endParaRPr lang="pl-PL" sz="1100" dirty="0"/>
          </a:p>
          <a:p>
            <a:pPr algn="r"/>
            <a:r>
              <a:rPr lang="pl-PL" sz="1100" dirty="0" smtClean="0"/>
              <a:t>450</a:t>
            </a:r>
          </a:p>
          <a:p>
            <a:pPr algn="r"/>
            <a:endParaRPr lang="pl-PL" sz="1100" dirty="0" smtClean="0"/>
          </a:p>
          <a:p>
            <a:pPr algn="r"/>
            <a:endParaRPr lang="pl-PL" sz="1100" dirty="0"/>
          </a:p>
        </p:txBody>
      </p:sp>
      <p:sp>
        <p:nvSpPr>
          <p:cNvPr id="2" name="pole tekstowe 1"/>
          <p:cNvSpPr txBox="1"/>
          <p:nvPr/>
        </p:nvSpPr>
        <p:spPr>
          <a:xfrm>
            <a:off x="4523812" y="2298605"/>
            <a:ext cx="36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>
                <a:hlinkClick r:id="rId3" action="ppaction://hlinkfile"/>
              </a:rPr>
              <a:t>Horse-collar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 action="ppaction://hlinkfile"/>
              </a:rPr>
              <a:t>– the </a:t>
            </a:r>
            <a:r>
              <a:rPr lang="pl-PL" sz="1400" dirty="0" err="1" smtClean="0">
                <a:hlinkClick r:id="rId4" action="ppaction://hlinkfile"/>
              </a:rPr>
              <a:t>10th</a:t>
            </a:r>
            <a:r>
              <a:rPr lang="pl-PL" sz="1400" dirty="0" smtClean="0">
                <a:hlinkClick r:id="rId4" action="ppaction://hlinkfile"/>
              </a:rPr>
              <a:t> cent.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5" action="ppaction://hlinkfile"/>
              </a:rPr>
              <a:t>+</a:t>
            </a:r>
            <a:r>
              <a:rPr lang="pl-PL" sz="1400" dirty="0" smtClean="0"/>
              <a:t> </a:t>
            </a:r>
            <a:r>
              <a:rPr lang="pl-PL" sz="1400" dirty="0" err="1" smtClean="0">
                <a:hlinkClick r:id="rId6" action="ppaction://hlinkfile"/>
              </a:rPr>
              <a:t>horseshoe</a:t>
            </a:r>
            <a:endParaRPr lang="pl-PL" sz="1400" dirty="0"/>
          </a:p>
        </p:txBody>
      </p:sp>
      <p:sp>
        <p:nvSpPr>
          <p:cNvPr id="66" name="pole tekstowe 65"/>
          <p:cNvSpPr txBox="1"/>
          <p:nvPr/>
        </p:nvSpPr>
        <p:spPr>
          <a:xfrm>
            <a:off x="5424865" y="2675026"/>
            <a:ext cx="1701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>
                <a:hlinkClick r:id="rId7" action="ppaction://hlinkfile"/>
              </a:rPr>
              <a:t>Spectacles</a:t>
            </a:r>
            <a:r>
              <a:rPr lang="pl-PL" sz="1400" dirty="0" smtClean="0">
                <a:hlinkClick r:id="rId7" action="ppaction://hlinkfile"/>
              </a:rPr>
              <a:t> </a:t>
            </a:r>
            <a:r>
              <a:rPr lang="pl-PL" sz="1400" dirty="0" smtClean="0"/>
              <a:t>– XII w.</a:t>
            </a:r>
            <a:endParaRPr lang="pl-PL" sz="1400" dirty="0"/>
          </a:p>
        </p:txBody>
      </p:sp>
      <p:sp>
        <p:nvSpPr>
          <p:cNvPr id="67" name="pole tekstowe 66"/>
          <p:cNvSpPr txBox="1"/>
          <p:nvPr/>
        </p:nvSpPr>
        <p:spPr>
          <a:xfrm>
            <a:off x="4372051" y="2933125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 action="ppaction://hlinkfile"/>
              </a:rPr>
              <a:t>Magna</a:t>
            </a:r>
            <a:r>
              <a:rPr lang="pl-PL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 action="ppaction://hlinkfile"/>
              </a:rPr>
              <a:t> </a:t>
            </a:r>
            <a:r>
              <a:rPr lang="pl-PL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 action="ppaction://hlinkfile"/>
              </a:rPr>
              <a:t>Carta</a:t>
            </a:r>
            <a:r>
              <a:rPr lang="pl-PL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 action="ppaction://hlinkfile"/>
              </a:rPr>
              <a:t> </a:t>
            </a:r>
            <a:r>
              <a:rPr lang="pl-PL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1215</a:t>
            </a:r>
            <a:endParaRPr lang="pl-PL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pole tekstowe 67"/>
          <p:cNvSpPr txBox="1"/>
          <p:nvPr/>
        </p:nvSpPr>
        <p:spPr>
          <a:xfrm>
            <a:off x="4768253" y="3597123"/>
            <a:ext cx="1898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hlinkClick r:id="rId9" action="ppaction://hlinkfile"/>
              </a:rPr>
              <a:t>Printing </a:t>
            </a:r>
            <a:r>
              <a:rPr lang="pl-PL" sz="1400" dirty="0" err="1" smtClean="0">
                <a:hlinkClick r:id="rId9" action="ppaction://hlinkfile"/>
              </a:rPr>
              <a:t>press</a:t>
            </a:r>
            <a:r>
              <a:rPr lang="pl-PL" sz="1400" dirty="0" smtClean="0">
                <a:hlinkClick r:id="rId9" action="ppaction://hlinkfile"/>
              </a:rPr>
              <a:t> </a:t>
            </a:r>
            <a:r>
              <a:rPr lang="pl-PL" sz="1400" dirty="0" smtClean="0"/>
              <a:t>– </a:t>
            </a:r>
            <a:r>
              <a:rPr lang="pl-PL" sz="1400" dirty="0" smtClean="0">
                <a:hlinkClick r:id="rId10" action="ppaction://hlinkfile"/>
              </a:rPr>
              <a:t>1454</a:t>
            </a:r>
            <a:endParaRPr lang="pl-PL" sz="1400" dirty="0" smtClean="0"/>
          </a:p>
          <a:p>
            <a:r>
              <a:rPr lang="pl-PL" sz="1400" dirty="0" err="1" smtClean="0">
                <a:hlinkClick r:id="rId11" action="ppaction://hlinkfile"/>
              </a:rPr>
              <a:t>Movable</a:t>
            </a:r>
            <a:r>
              <a:rPr lang="pl-PL" sz="1400" dirty="0" smtClean="0">
                <a:hlinkClick r:id="rId11" action="ppaction://hlinkfile"/>
              </a:rPr>
              <a:t> metal </a:t>
            </a:r>
            <a:r>
              <a:rPr lang="pl-PL" sz="1400" dirty="0" err="1" smtClean="0">
                <a:hlinkClick r:id="rId11" action="ppaction://hlinkfile"/>
              </a:rPr>
              <a:t>types</a:t>
            </a:r>
            <a:endParaRPr lang="pl-PL" sz="1400" dirty="0"/>
          </a:p>
        </p:txBody>
      </p:sp>
      <p:sp>
        <p:nvSpPr>
          <p:cNvPr id="4" name="Prostokąt 3"/>
          <p:cNvSpPr/>
          <p:nvPr/>
        </p:nvSpPr>
        <p:spPr>
          <a:xfrm>
            <a:off x="5656607" y="4120343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i="1" dirty="0">
                <a:solidFill>
                  <a:schemeClr val="tx2">
                    <a:lumMod val="60000"/>
                    <a:lumOff val="40000"/>
                  </a:schemeClr>
                </a:solidFill>
                <a:hlinkClick r:id="rId12" action="ppaction://hlinkfile"/>
              </a:rPr>
              <a:t>Bill of </a:t>
            </a:r>
            <a:r>
              <a:rPr lang="pl-PL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12" action="ppaction://hlinkfile"/>
              </a:rPr>
              <a:t>Rights</a:t>
            </a:r>
            <a:r>
              <a:rPr lang="pl-PL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12" action="ppaction://hlinkfile"/>
              </a:rPr>
              <a:t> </a:t>
            </a:r>
            <a:r>
              <a:rPr lang="pl-PL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- 1689</a:t>
            </a:r>
            <a:endParaRPr lang="pl-PL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5061894" y="1654829"/>
            <a:ext cx="3443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13" action="ppaction://hlinkfile"/>
              </a:rPr>
              <a:t>Declaration</a:t>
            </a:r>
            <a:r>
              <a:rPr lang="pl-PL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13" action="ppaction://hlinkfile"/>
              </a:rPr>
              <a:t> of </a:t>
            </a:r>
            <a:r>
              <a:rPr lang="pl-PL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13" action="ppaction://hlinkfile"/>
              </a:rPr>
              <a:t>Independence</a:t>
            </a:r>
            <a:r>
              <a:rPr lang="pl-PL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13" action="ppaction://hlinkfile"/>
              </a:rPr>
              <a:t> </a:t>
            </a:r>
            <a:r>
              <a:rPr lang="pl-PL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- 1776</a:t>
            </a:r>
            <a:endParaRPr lang="pl-PL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pole tekstowe 68"/>
          <p:cNvSpPr txBox="1"/>
          <p:nvPr/>
        </p:nvSpPr>
        <p:spPr>
          <a:xfrm>
            <a:off x="6270686" y="557724"/>
            <a:ext cx="2234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>
                <a:hlinkClick r:id="rId14" action="ppaction://hlinkfile"/>
              </a:rPr>
              <a:t>Textile</a:t>
            </a:r>
            <a:r>
              <a:rPr lang="pl-PL" sz="1400" dirty="0" smtClean="0">
                <a:hlinkClick r:id="rId14" action="ppaction://hlinkfile"/>
              </a:rPr>
              <a:t> </a:t>
            </a:r>
            <a:r>
              <a:rPr lang="pl-PL" sz="1400" dirty="0" err="1" smtClean="0">
                <a:hlinkClick r:id="rId14" action="ppaction://hlinkfile"/>
              </a:rPr>
              <a:t>innovation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15" action="ppaction://hlinkfile"/>
              </a:rPr>
              <a:t>1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16" action="ppaction://hlinkfile"/>
              </a:rPr>
              <a:t>2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17" action="ppaction://hlinkfile"/>
              </a:rPr>
              <a:t>3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18" action="ppaction://hlinkfile"/>
              </a:rPr>
              <a:t>4</a:t>
            </a:r>
            <a:r>
              <a:rPr lang="pl-PL" sz="1400" dirty="0" smtClean="0"/>
              <a:t> </a:t>
            </a:r>
          </a:p>
          <a:p>
            <a:r>
              <a:rPr lang="pl-PL" sz="1400" dirty="0" smtClean="0"/>
              <a:t>– the </a:t>
            </a:r>
            <a:r>
              <a:rPr lang="pl-PL" sz="1400" dirty="0" err="1" smtClean="0"/>
              <a:t>second</a:t>
            </a:r>
            <a:r>
              <a:rPr lang="pl-PL" sz="1400" dirty="0" smtClean="0"/>
              <a:t> half of</a:t>
            </a:r>
          </a:p>
          <a:p>
            <a:r>
              <a:rPr lang="pl-PL" sz="1400" dirty="0" smtClean="0"/>
              <a:t>   the </a:t>
            </a:r>
            <a:r>
              <a:rPr lang="pl-PL" sz="1400" dirty="0" err="1" smtClean="0"/>
              <a:t>18th</a:t>
            </a:r>
            <a:r>
              <a:rPr lang="pl-PL" sz="1400" dirty="0" smtClean="0"/>
              <a:t> </a:t>
            </a:r>
            <a:r>
              <a:rPr lang="pl-PL" sz="1400" dirty="0" err="1" smtClean="0"/>
              <a:t>century</a:t>
            </a:r>
            <a:endParaRPr lang="pl-PL" sz="1400" dirty="0"/>
          </a:p>
        </p:txBody>
      </p:sp>
      <p:sp>
        <p:nvSpPr>
          <p:cNvPr id="70" name="pole tekstowe 69"/>
          <p:cNvSpPr txBox="1"/>
          <p:nvPr/>
        </p:nvSpPr>
        <p:spPr>
          <a:xfrm>
            <a:off x="5792041" y="1365979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>
                <a:hlinkClick r:id="rId19" action="ppaction://hlinkfile"/>
              </a:rPr>
              <a:t>S</a:t>
            </a:r>
            <a:r>
              <a:rPr lang="pl-PL" sz="1400" dirty="0" err="1" smtClean="0">
                <a:hlinkClick r:id="rId19" action="ppaction://hlinkfile"/>
              </a:rPr>
              <a:t>team</a:t>
            </a:r>
            <a:r>
              <a:rPr lang="pl-PL" sz="1400" dirty="0" smtClean="0">
                <a:hlinkClick r:id="rId19" action="ppaction://hlinkfile"/>
              </a:rPr>
              <a:t> </a:t>
            </a:r>
            <a:r>
              <a:rPr lang="pl-PL" sz="1400" dirty="0" err="1" smtClean="0">
                <a:hlinkClick r:id="rId19" action="ppaction://hlinkfile"/>
              </a:rPr>
              <a:t>machine</a:t>
            </a:r>
            <a:r>
              <a:rPr lang="pl-PL" sz="1400" dirty="0" smtClean="0">
                <a:hlinkClick r:id="rId19" action="ppaction://hlinkfile"/>
              </a:rPr>
              <a:t> </a:t>
            </a:r>
            <a:r>
              <a:rPr lang="pl-PL" sz="1400" dirty="0" smtClean="0"/>
              <a:t>– 1763</a:t>
            </a:r>
            <a:endParaRPr lang="pl-PL" sz="1400" dirty="0"/>
          </a:p>
        </p:txBody>
      </p:sp>
      <p:sp>
        <p:nvSpPr>
          <p:cNvPr id="7" name="Prostokąt 6"/>
          <p:cNvSpPr/>
          <p:nvPr/>
        </p:nvSpPr>
        <p:spPr>
          <a:xfrm>
            <a:off x="4096778" y="1994756"/>
            <a:ext cx="4005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i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0" action="ppaction://hlinkfile"/>
              </a:rPr>
              <a:t>Nihil novi </a:t>
            </a:r>
            <a:r>
              <a:rPr lang="it-IT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nisi commune </a:t>
            </a:r>
            <a:r>
              <a:rPr lang="it-IT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1" action="ppaction://hlinkfile"/>
              </a:rPr>
              <a:t>consensu</a:t>
            </a:r>
            <a:r>
              <a:rPr lang="pl-PL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1" action="ppaction://hlinkfile"/>
              </a:rPr>
              <a:t> </a:t>
            </a:r>
            <a:r>
              <a:rPr lang="pl-PL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pl-PL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2" action="ppaction://hlinkfile"/>
              </a:rPr>
              <a:t>1505</a:t>
            </a:r>
            <a:endParaRPr lang="pl-P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pole tekstowe 70"/>
          <p:cNvSpPr txBox="1"/>
          <p:nvPr/>
        </p:nvSpPr>
        <p:spPr>
          <a:xfrm>
            <a:off x="4622317" y="3285147"/>
            <a:ext cx="2580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hlinkClick r:id="rId23" action="ppaction://hlinkfile"/>
              </a:rPr>
              <a:t>Banks</a:t>
            </a:r>
            <a:r>
              <a:rPr lang="pl-PL" sz="1400" dirty="0" smtClean="0"/>
              <a:t> – XIII w. </a:t>
            </a:r>
            <a:r>
              <a:rPr lang="pl-PL" sz="1400" dirty="0" smtClean="0">
                <a:hlinkClick r:id="rId24" action="ppaction://hlinkfile"/>
              </a:rPr>
              <a:t>1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25" action="ppaction://hlinkfile"/>
              </a:rPr>
              <a:t>2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26" action="ppaction://hlinkfile"/>
              </a:rPr>
              <a:t>3</a:t>
            </a:r>
            <a:r>
              <a:rPr lang="pl-PL" sz="1400" dirty="0" smtClean="0"/>
              <a:t> </a:t>
            </a:r>
            <a:r>
              <a:rPr lang="pl-PL" sz="1400" dirty="0" err="1" smtClean="0">
                <a:hlinkClick r:id="rId27"/>
              </a:rPr>
              <a:t>3a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28" action="ppaction://hlinkfile"/>
              </a:rPr>
              <a:t>4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29" action="ppaction://hlinkfile"/>
              </a:rPr>
              <a:t>5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30" action="ppaction://hlinkfile"/>
              </a:rPr>
              <a:t>6</a:t>
            </a:r>
            <a:endParaRPr lang="pl-PL" sz="1400" dirty="0"/>
          </a:p>
        </p:txBody>
      </p:sp>
      <p:sp>
        <p:nvSpPr>
          <p:cNvPr id="72" name="pole tekstowe 71"/>
          <p:cNvSpPr txBox="1"/>
          <p:nvPr/>
        </p:nvSpPr>
        <p:spPr>
          <a:xfrm>
            <a:off x="3995936" y="2670048"/>
            <a:ext cx="1433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>
                <a:hlinkClick r:id="rId31" action="ppaction://hlinkfile"/>
              </a:rPr>
              <a:t>C</a:t>
            </a:r>
            <a:r>
              <a:rPr lang="pl-PL" sz="1400" dirty="0" err="1" smtClean="0">
                <a:hlinkClick r:id="rId31" action="ppaction://hlinkfile"/>
              </a:rPr>
              <a:t>ompas</a:t>
            </a:r>
            <a:r>
              <a:rPr lang="pl-PL" sz="1400" dirty="0" smtClean="0">
                <a:hlinkClick r:id="rId31" action="ppaction://hlinkfile"/>
              </a:rPr>
              <a:t> </a:t>
            </a:r>
            <a:r>
              <a:rPr lang="pl-PL" sz="1400" dirty="0" smtClean="0"/>
              <a:t>– XI w.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359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20" grpId="0"/>
      <p:bldP spid="21" grpId="0" animBg="1"/>
      <p:bldP spid="22" grpId="0" animBg="1"/>
      <p:bldP spid="25" grpId="0"/>
      <p:bldP spid="29" grpId="0"/>
      <p:bldP spid="26" grpId="0"/>
      <p:bldP spid="32" grpId="0"/>
      <p:bldP spid="2" grpId="0"/>
      <p:bldP spid="66" grpId="0"/>
      <p:bldP spid="67" grpId="0"/>
      <p:bldP spid="68" grpId="0"/>
      <p:bldP spid="4" grpId="0"/>
      <p:bldP spid="5" grpId="0"/>
      <p:bldP spid="69" grpId="0"/>
      <p:bldP spid="70" grpId="0"/>
      <p:bldP spid="7" grpId="0"/>
      <p:bldP spid="71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</a:t>
            </a:r>
            <a:r>
              <a:rPr lang="en-US" dirty="0" smtClean="0"/>
              <a:t>exceptionalism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i="1" dirty="0" err="1" smtClean="0"/>
              <a:t>Ideas</a:t>
            </a:r>
            <a:r>
              <a:rPr lang="pl-PL" i="1" dirty="0" smtClean="0"/>
              <a:t> </a:t>
            </a:r>
            <a:r>
              <a:rPr lang="pl-PL" i="1" dirty="0" err="1" smtClean="0"/>
              <a:t>have</a:t>
            </a:r>
            <a:r>
              <a:rPr lang="pl-PL" i="1" dirty="0" smtClean="0"/>
              <a:t> </a:t>
            </a:r>
            <a:r>
              <a:rPr lang="pl-PL" i="1" dirty="0" err="1" smtClean="0"/>
              <a:t>consequences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628775"/>
            <a:ext cx="8820472" cy="4648200"/>
          </a:xfrm>
        </p:spPr>
        <p:txBody>
          <a:bodyPr/>
          <a:lstStyle/>
          <a:p>
            <a:r>
              <a:rPr lang="en-US" sz="2400" dirty="0" smtClean="0"/>
              <a:t>Liberty, rule of law and private property rights</a:t>
            </a:r>
            <a:r>
              <a:rPr lang="en-US" sz="2400" smtClean="0"/>
              <a:t>, individualism;</a:t>
            </a:r>
            <a:endParaRPr lang="en-US" sz="2400" dirty="0" smtClean="0"/>
          </a:p>
          <a:p>
            <a:r>
              <a:rPr lang="en-US" sz="2400" dirty="0" smtClean="0"/>
              <a:t>Competition between states, towns, sovereigns, and corporations (decentralization of power and its diversity);</a:t>
            </a:r>
          </a:p>
          <a:p>
            <a:r>
              <a:rPr lang="en-US" sz="2400" dirty="0" smtClean="0"/>
              <a:t>Critical discussion and development of science</a:t>
            </a:r>
          </a:p>
          <a:p>
            <a:r>
              <a:rPr lang="en-US" sz="2400" dirty="0" smtClean="0"/>
              <a:t>Practical application of scientific research (</a:t>
            </a:r>
            <a:r>
              <a:rPr lang="en-US" sz="2400" i="1" dirty="0" err="1" smtClean="0"/>
              <a:t>ars</a:t>
            </a:r>
            <a:r>
              <a:rPr lang="en-US" sz="2400" i="1" dirty="0" smtClean="0"/>
              <a:t> sine </a:t>
            </a:r>
            <a:r>
              <a:rPr lang="en-US" sz="2400" i="1" dirty="0" err="1" smtClean="0"/>
              <a:t>scientia</a:t>
            </a:r>
            <a:r>
              <a:rPr lang="en-US" sz="2400" i="1" dirty="0" smtClean="0"/>
              <a:t> nihil </a:t>
            </a:r>
            <a:r>
              <a:rPr lang="en-US" sz="2400" i="1" dirty="0" err="1" smtClean="0"/>
              <a:t>est</a:t>
            </a:r>
            <a:r>
              <a:rPr lang="en-US" sz="2400" i="1" dirty="0" smtClean="0"/>
              <a:t> </a:t>
            </a:r>
            <a:r>
              <a:rPr lang="en-US" sz="2400" dirty="0" smtClean="0"/>
              <a:t> - practice is worthless without theory)</a:t>
            </a:r>
          </a:p>
          <a:p>
            <a:r>
              <a:rPr lang="en-US" sz="2400" dirty="0" smtClean="0"/>
              <a:t>Urban development, guilds, and craftsmanship (role of profit and entrepreneurship)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Emergence of capitalism!</a:t>
            </a:r>
          </a:p>
          <a:p>
            <a:endParaRPr lang="en-US" sz="24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Witold Kwaśnicki (INE, </a:t>
            </a:r>
            <a:r>
              <a:rPr lang="pl-PL" dirty="0" err="1" smtClean="0"/>
              <a:t>UWr</a:t>
            </a:r>
            <a:r>
              <a:rPr lang="pl-PL" dirty="0" smtClean="0"/>
              <a:t>),</a:t>
            </a:r>
            <a:endParaRPr lang="pl-PL" dirty="0"/>
          </a:p>
        </p:txBody>
      </p:sp>
      <p:sp>
        <p:nvSpPr>
          <p:cNvPr id="5" name="Strzałka w dół 4"/>
          <p:cNvSpPr/>
          <p:nvPr/>
        </p:nvSpPr>
        <p:spPr bwMode="auto">
          <a:xfrm>
            <a:off x="2411760" y="1757423"/>
            <a:ext cx="3148928" cy="41044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Europe in </a:t>
            </a:r>
            <a:r>
              <a:rPr lang="pl-PL" dirty="0" err="1"/>
              <a:t>y</a:t>
            </a:r>
            <a:r>
              <a:rPr lang="pl-PL" dirty="0" err="1" smtClean="0"/>
              <a:t>ear</a:t>
            </a:r>
            <a:r>
              <a:rPr lang="pl-PL" dirty="0" smtClean="0"/>
              <a:t> 1200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Witold Kwaśnicki (INE, </a:t>
            </a:r>
            <a:r>
              <a:rPr lang="pl-PL" dirty="0" err="1" smtClean="0"/>
              <a:t>UWr</a:t>
            </a:r>
            <a:r>
              <a:rPr lang="pl-PL" dirty="0" smtClean="0"/>
              <a:t>),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484784"/>
            <a:ext cx="6624736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Europe in </a:t>
            </a:r>
            <a:r>
              <a:rPr lang="pl-PL" dirty="0" err="1"/>
              <a:t>y</a:t>
            </a:r>
            <a:r>
              <a:rPr lang="pl-PL" dirty="0" err="1" smtClean="0"/>
              <a:t>ear</a:t>
            </a:r>
            <a:r>
              <a:rPr lang="pl-PL" dirty="0" smtClean="0"/>
              <a:t> 1300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Witold Kwaśnicki (INE, UWr), Notatki do wykładów</a:t>
            </a:r>
            <a:endParaRPr lang="pl-PL"/>
          </a:p>
        </p:txBody>
      </p:sp>
      <p:pic>
        <p:nvPicPr>
          <p:cNvPr id="5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78180" y="1412776"/>
            <a:ext cx="663417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Europe in </a:t>
            </a:r>
            <a:r>
              <a:rPr lang="pl-PL" dirty="0" err="1"/>
              <a:t>y</a:t>
            </a:r>
            <a:r>
              <a:rPr lang="pl-PL" dirty="0" err="1" smtClean="0"/>
              <a:t>ear</a:t>
            </a:r>
            <a:r>
              <a:rPr lang="pl-PL" dirty="0" smtClean="0"/>
              <a:t> 1400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Witold Kwaśnicki (INE, UWr), Notatki do wykładów</a:t>
            </a:r>
            <a:endParaRPr lang="pl-PL"/>
          </a:p>
        </p:txBody>
      </p:sp>
      <p:pic>
        <p:nvPicPr>
          <p:cNvPr id="5" name="Symbol zastępczy zawartości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600" y="1340768"/>
            <a:ext cx="6912768" cy="5517232"/>
          </a:xfrm>
          <a:prstGeom prst="rect">
            <a:avLst/>
          </a:prstGeom>
        </p:spPr>
      </p:pic>
      <p:sp>
        <p:nvSpPr>
          <p:cNvPr id="3" name="Dowolny kształt 2">
            <a:hlinkClick r:id="rId4"/>
          </p:cNvPr>
          <p:cNvSpPr/>
          <p:nvPr/>
        </p:nvSpPr>
        <p:spPr bwMode="auto">
          <a:xfrm>
            <a:off x="1647849" y="2822075"/>
            <a:ext cx="2267276" cy="1680208"/>
          </a:xfrm>
          <a:custGeom>
            <a:avLst/>
            <a:gdLst>
              <a:gd name="connsiteX0" fmla="*/ 87085 w 2061028"/>
              <a:gd name="connsiteY0" fmla="*/ 0 h 1538514"/>
              <a:gd name="connsiteX1" fmla="*/ 508000 w 2061028"/>
              <a:gd name="connsiteY1" fmla="*/ 29028 h 1538514"/>
              <a:gd name="connsiteX2" fmla="*/ 1016000 w 2061028"/>
              <a:gd name="connsiteY2" fmla="*/ 72571 h 1538514"/>
              <a:gd name="connsiteX3" fmla="*/ 1393371 w 2061028"/>
              <a:gd name="connsiteY3" fmla="*/ 246742 h 1538514"/>
              <a:gd name="connsiteX4" fmla="*/ 1756228 w 2061028"/>
              <a:gd name="connsiteY4" fmla="*/ 609600 h 1538514"/>
              <a:gd name="connsiteX5" fmla="*/ 1930400 w 2061028"/>
              <a:gd name="connsiteY5" fmla="*/ 856342 h 1538514"/>
              <a:gd name="connsiteX6" fmla="*/ 2061028 w 2061028"/>
              <a:gd name="connsiteY6" fmla="*/ 1103085 h 1538514"/>
              <a:gd name="connsiteX7" fmla="*/ 2046514 w 2061028"/>
              <a:gd name="connsiteY7" fmla="*/ 1291771 h 1538514"/>
              <a:gd name="connsiteX8" fmla="*/ 2002971 w 2061028"/>
              <a:gd name="connsiteY8" fmla="*/ 1436914 h 1538514"/>
              <a:gd name="connsiteX9" fmla="*/ 1828800 w 2061028"/>
              <a:gd name="connsiteY9" fmla="*/ 1538514 h 1538514"/>
              <a:gd name="connsiteX10" fmla="*/ 1582057 w 2061028"/>
              <a:gd name="connsiteY10" fmla="*/ 1538514 h 1538514"/>
              <a:gd name="connsiteX11" fmla="*/ 1393371 w 2061028"/>
              <a:gd name="connsiteY11" fmla="*/ 1436914 h 1538514"/>
              <a:gd name="connsiteX12" fmla="*/ 1306285 w 2061028"/>
              <a:gd name="connsiteY12" fmla="*/ 1175657 h 1538514"/>
              <a:gd name="connsiteX13" fmla="*/ 1204685 w 2061028"/>
              <a:gd name="connsiteY13" fmla="*/ 899885 h 1538514"/>
              <a:gd name="connsiteX14" fmla="*/ 1001485 w 2061028"/>
              <a:gd name="connsiteY14" fmla="*/ 682171 h 1538514"/>
              <a:gd name="connsiteX15" fmla="*/ 725714 w 2061028"/>
              <a:gd name="connsiteY15" fmla="*/ 522514 h 1538514"/>
              <a:gd name="connsiteX16" fmla="*/ 522514 w 2061028"/>
              <a:gd name="connsiteY16" fmla="*/ 435428 h 1538514"/>
              <a:gd name="connsiteX17" fmla="*/ 348343 w 2061028"/>
              <a:gd name="connsiteY17" fmla="*/ 391885 h 1538514"/>
              <a:gd name="connsiteX18" fmla="*/ 130628 w 2061028"/>
              <a:gd name="connsiteY18" fmla="*/ 333828 h 1538514"/>
              <a:gd name="connsiteX19" fmla="*/ 29028 w 2061028"/>
              <a:gd name="connsiteY19" fmla="*/ 275771 h 1538514"/>
              <a:gd name="connsiteX20" fmla="*/ 14514 w 2061028"/>
              <a:gd name="connsiteY20" fmla="*/ 188685 h 1538514"/>
              <a:gd name="connsiteX21" fmla="*/ 0 w 2061028"/>
              <a:gd name="connsiteY21" fmla="*/ 58057 h 1538514"/>
              <a:gd name="connsiteX22" fmla="*/ 87085 w 2061028"/>
              <a:gd name="connsiteY22" fmla="*/ 0 h 1538514"/>
              <a:gd name="connsiteX0" fmla="*/ 87085 w 2061028"/>
              <a:gd name="connsiteY0" fmla="*/ 0 h 1574140"/>
              <a:gd name="connsiteX1" fmla="*/ 508000 w 2061028"/>
              <a:gd name="connsiteY1" fmla="*/ 29028 h 1574140"/>
              <a:gd name="connsiteX2" fmla="*/ 1016000 w 2061028"/>
              <a:gd name="connsiteY2" fmla="*/ 72571 h 1574140"/>
              <a:gd name="connsiteX3" fmla="*/ 1393371 w 2061028"/>
              <a:gd name="connsiteY3" fmla="*/ 246742 h 1574140"/>
              <a:gd name="connsiteX4" fmla="*/ 1756228 w 2061028"/>
              <a:gd name="connsiteY4" fmla="*/ 609600 h 1574140"/>
              <a:gd name="connsiteX5" fmla="*/ 1930400 w 2061028"/>
              <a:gd name="connsiteY5" fmla="*/ 856342 h 1574140"/>
              <a:gd name="connsiteX6" fmla="*/ 2061028 w 2061028"/>
              <a:gd name="connsiteY6" fmla="*/ 1103085 h 1574140"/>
              <a:gd name="connsiteX7" fmla="*/ 2046514 w 2061028"/>
              <a:gd name="connsiteY7" fmla="*/ 1291771 h 1574140"/>
              <a:gd name="connsiteX8" fmla="*/ 2002971 w 2061028"/>
              <a:gd name="connsiteY8" fmla="*/ 1436914 h 1574140"/>
              <a:gd name="connsiteX9" fmla="*/ 1828800 w 2061028"/>
              <a:gd name="connsiteY9" fmla="*/ 1538514 h 1574140"/>
              <a:gd name="connsiteX10" fmla="*/ 1582057 w 2061028"/>
              <a:gd name="connsiteY10" fmla="*/ 1574140 h 1574140"/>
              <a:gd name="connsiteX11" fmla="*/ 1393371 w 2061028"/>
              <a:gd name="connsiteY11" fmla="*/ 1436914 h 1574140"/>
              <a:gd name="connsiteX12" fmla="*/ 1306285 w 2061028"/>
              <a:gd name="connsiteY12" fmla="*/ 1175657 h 1574140"/>
              <a:gd name="connsiteX13" fmla="*/ 1204685 w 2061028"/>
              <a:gd name="connsiteY13" fmla="*/ 899885 h 1574140"/>
              <a:gd name="connsiteX14" fmla="*/ 1001485 w 2061028"/>
              <a:gd name="connsiteY14" fmla="*/ 682171 h 1574140"/>
              <a:gd name="connsiteX15" fmla="*/ 725714 w 2061028"/>
              <a:gd name="connsiteY15" fmla="*/ 522514 h 1574140"/>
              <a:gd name="connsiteX16" fmla="*/ 522514 w 2061028"/>
              <a:gd name="connsiteY16" fmla="*/ 435428 h 1574140"/>
              <a:gd name="connsiteX17" fmla="*/ 348343 w 2061028"/>
              <a:gd name="connsiteY17" fmla="*/ 391885 h 1574140"/>
              <a:gd name="connsiteX18" fmla="*/ 130628 w 2061028"/>
              <a:gd name="connsiteY18" fmla="*/ 333828 h 1574140"/>
              <a:gd name="connsiteX19" fmla="*/ 29028 w 2061028"/>
              <a:gd name="connsiteY19" fmla="*/ 275771 h 1574140"/>
              <a:gd name="connsiteX20" fmla="*/ 14514 w 2061028"/>
              <a:gd name="connsiteY20" fmla="*/ 188685 h 1574140"/>
              <a:gd name="connsiteX21" fmla="*/ 0 w 2061028"/>
              <a:gd name="connsiteY21" fmla="*/ 58057 h 1574140"/>
              <a:gd name="connsiteX22" fmla="*/ 87085 w 2061028"/>
              <a:gd name="connsiteY22" fmla="*/ 0 h 1574140"/>
              <a:gd name="connsiteX0" fmla="*/ 87085 w 2061028"/>
              <a:gd name="connsiteY0" fmla="*/ 0 h 1574140"/>
              <a:gd name="connsiteX1" fmla="*/ 508000 w 2061028"/>
              <a:gd name="connsiteY1" fmla="*/ 29028 h 1574140"/>
              <a:gd name="connsiteX2" fmla="*/ 1016000 w 2061028"/>
              <a:gd name="connsiteY2" fmla="*/ 72571 h 1574140"/>
              <a:gd name="connsiteX3" fmla="*/ 1393371 w 2061028"/>
              <a:gd name="connsiteY3" fmla="*/ 246742 h 1574140"/>
              <a:gd name="connsiteX4" fmla="*/ 1756228 w 2061028"/>
              <a:gd name="connsiteY4" fmla="*/ 609600 h 1574140"/>
              <a:gd name="connsiteX5" fmla="*/ 1930400 w 2061028"/>
              <a:gd name="connsiteY5" fmla="*/ 856342 h 1574140"/>
              <a:gd name="connsiteX6" fmla="*/ 2061028 w 2061028"/>
              <a:gd name="connsiteY6" fmla="*/ 1103085 h 1574140"/>
              <a:gd name="connsiteX7" fmla="*/ 2046514 w 2061028"/>
              <a:gd name="connsiteY7" fmla="*/ 1291771 h 1574140"/>
              <a:gd name="connsiteX8" fmla="*/ 2002971 w 2061028"/>
              <a:gd name="connsiteY8" fmla="*/ 1436914 h 1574140"/>
              <a:gd name="connsiteX9" fmla="*/ 1828800 w 2061028"/>
              <a:gd name="connsiteY9" fmla="*/ 1568202 h 1574140"/>
              <a:gd name="connsiteX10" fmla="*/ 1582057 w 2061028"/>
              <a:gd name="connsiteY10" fmla="*/ 1574140 h 1574140"/>
              <a:gd name="connsiteX11" fmla="*/ 1393371 w 2061028"/>
              <a:gd name="connsiteY11" fmla="*/ 1436914 h 1574140"/>
              <a:gd name="connsiteX12" fmla="*/ 1306285 w 2061028"/>
              <a:gd name="connsiteY12" fmla="*/ 1175657 h 1574140"/>
              <a:gd name="connsiteX13" fmla="*/ 1204685 w 2061028"/>
              <a:gd name="connsiteY13" fmla="*/ 899885 h 1574140"/>
              <a:gd name="connsiteX14" fmla="*/ 1001485 w 2061028"/>
              <a:gd name="connsiteY14" fmla="*/ 682171 h 1574140"/>
              <a:gd name="connsiteX15" fmla="*/ 725714 w 2061028"/>
              <a:gd name="connsiteY15" fmla="*/ 522514 h 1574140"/>
              <a:gd name="connsiteX16" fmla="*/ 522514 w 2061028"/>
              <a:gd name="connsiteY16" fmla="*/ 435428 h 1574140"/>
              <a:gd name="connsiteX17" fmla="*/ 348343 w 2061028"/>
              <a:gd name="connsiteY17" fmla="*/ 391885 h 1574140"/>
              <a:gd name="connsiteX18" fmla="*/ 130628 w 2061028"/>
              <a:gd name="connsiteY18" fmla="*/ 333828 h 1574140"/>
              <a:gd name="connsiteX19" fmla="*/ 29028 w 2061028"/>
              <a:gd name="connsiteY19" fmla="*/ 275771 h 1574140"/>
              <a:gd name="connsiteX20" fmla="*/ 14514 w 2061028"/>
              <a:gd name="connsiteY20" fmla="*/ 188685 h 1574140"/>
              <a:gd name="connsiteX21" fmla="*/ 0 w 2061028"/>
              <a:gd name="connsiteY21" fmla="*/ 58057 h 1574140"/>
              <a:gd name="connsiteX22" fmla="*/ 87085 w 2061028"/>
              <a:gd name="connsiteY22" fmla="*/ 0 h 1574140"/>
              <a:gd name="connsiteX0" fmla="*/ 87085 w 2046514"/>
              <a:gd name="connsiteY0" fmla="*/ 0 h 1574140"/>
              <a:gd name="connsiteX1" fmla="*/ 508000 w 2046514"/>
              <a:gd name="connsiteY1" fmla="*/ 29028 h 1574140"/>
              <a:gd name="connsiteX2" fmla="*/ 1016000 w 2046514"/>
              <a:gd name="connsiteY2" fmla="*/ 72571 h 1574140"/>
              <a:gd name="connsiteX3" fmla="*/ 1393371 w 2046514"/>
              <a:gd name="connsiteY3" fmla="*/ 246742 h 1574140"/>
              <a:gd name="connsiteX4" fmla="*/ 1756228 w 2046514"/>
              <a:gd name="connsiteY4" fmla="*/ 609600 h 1574140"/>
              <a:gd name="connsiteX5" fmla="*/ 1930400 w 2046514"/>
              <a:gd name="connsiteY5" fmla="*/ 856342 h 1574140"/>
              <a:gd name="connsiteX6" fmla="*/ 2037277 w 2046514"/>
              <a:gd name="connsiteY6" fmla="*/ 1109023 h 1574140"/>
              <a:gd name="connsiteX7" fmla="*/ 2046514 w 2046514"/>
              <a:gd name="connsiteY7" fmla="*/ 1291771 h 1574140"/>
              <a:gd name="connsiteX8" fmla="*/ 2002971 w 2046514"/>
              <a:gd name="connsiteY8" fmla="*/ 1436914 h 1574140"/>
              <a:gd name="connsiteX9" fmla="*/ 1828800 w 2046514"/>
              <a:gd name="connsiteY9" fmla="*/ 1568202 h 1574140"/>
              <a:gd name="connsiteX10" fmla="*/ 1582057 w 2046514"/>
              <a:gd name="connsiteY10" fmla="*/ 1574140 h 1574140"/>
              <a:gd name="connsiteX11" fmla="*/ 1393371 w 2046514"/>
              <a:gd name="connsiteY11" fmla="*/ 1436914 h 1574140"/>
              <a:gd name="connsiteX12" fmla="*/ 1306285 w 2046514"/>
              <a:gd name="connsiteY12" fmla="*/ 1175657 h 1574140"/>
              <a:gd name="connsiteX13" fmla="*/ 1204685 w 2046514"/>
              <a:gd name="connsiteY13" fmla="*/ 899885 h 1574140"/>
              <a:gd name="connsiteX14" fmla="*/ 1001485 w 2046514"/>
              <a:gd name="connsiteY14" fmla="*/ 682171 h 1574140"/>
              <a:gd name="connsiteX15" fmla="*/ 725714 w 2046514"/>
              <a:gd name="connsiteY15" fmla="*/ 522514 h 1574140"/>
              <a:gd name="connsiteX16" fmla="*/ 522514 w 2046514"/>
              <a:gd name="connsiteY16" fmla="*/ 435428 h 1574140"/>
              <a:gd name="connsiteX17" fmla="*/ 348343 w 2046514"/>
              <a:gd name="connsiteY17" fmla="*/ 391885 h 1574140"/>
              <a:gd name="connsiteX18" fmla="*/ 130628 w 2046514"/>
              <a:gd name="connsiteY18" fmla="*/ 333828 h 1574140"/>
              <a:gd name="connsiteX19" fmla="*/ 29028 w 2046514"/>
              <a:gd name="connsiteY19" fmla="*/ 275771 h 1574140"/>
              <a:gd name="connsiteX20" fmla="*/ 14514 w 2046514"/>
              <a:gd name="connsiteY20" fmla="*/ 188685 h 1574140"/>
              <a:gd name="connsiteX21" fmla="*/ 0 w 2046514"/>
              <a:gd name="connsiteY21" fmla="*/ 58057 h 1574140"/>
              <a:gd name="connsiteX22" fmla="*/ 87085 w 2046514"/>
              <a:gd name="connsiteY22" fmla="*/ 0 h 1574140"/>
              <a:gd name="connsiteX0" fmla="*/ 87085 w 2040576"/>
              <a:gd name="connsiteY0" fmla="*/ 0 h 1574140"/>
              <a:gd name="connsiteX1" fmla="*/ 508000 w 2040576"/>
              <a:gd name="connsiteY1" fmla="*/ 29028 h 1574140"/>
              <a:gd name="connsiteX2" fmla="*/ 1016000 w 2040576"/>
              <a:gd name="connsiteY2" fmla="*/ 72571 h 1574140"/>
              <a:gd name="connsiteX3" fmla="*/ 1393371 w 2040576"/>
              <a:gd name="connsiteY3" fmla="*/ 246742 h 1574140"/>
              <a:gd name="connsiteX4" fmla="*/ 1756228 w 2040576"/>
              <a:gd name="connsiteY4" fmla="*/ 609600 h 1574140"/>
              <a:gd name="connsiteX5" fmla="*/ 1930400 w 2040576"/>
              <a:gd name="connsiteY5" fmla="*/ 856342 h 1574140"/>
              <a:gd name="connsiteX6" fmla="*/ 2037277 w 2040576"/>
              <a:gd name="connsiteY6" fmla="*/ 1109023 h 1574140"/>
              <a:gd name="connsiteX7" fmla="*/ 2040576 w 2040576"/>
              <a:gd name="connsiteY7" fmla="*/ 1273958 h 1574140"/>
              <a:gd name="connsiteX8" fmla="*/ 2002971 w 2040576"/>
              <a:gd name="connsiteY8" fmla="*/ 1436914 h 1574140"/>
              <a:gd name="connsiteX9" fmla="*/ 1828800 w 2040576"/>
              <a:gd name="connsiteY9" fmla="*/ 1568202 h 1574140"/>
              <a:gd name="connsiteX10" fmla="*/ 1582057 w 2040576"/>
              <a:gd name="connsiteY10" fmla="*/ 1574140 h 1574140"/>
              <a:gd name="connsiteX11" fmla="*/ 1393371 w 2040576"/>
              <a:gd name="connsiteY11" fmla="*/ 1436914 h 1574140"/>
              <a:gd name="connsiteX12" fmla="*/ 1306285 w 2040576"/>
              <a:gd name="connsiteY12" fmla="*/ 1175657 h 1574140"/>
              <a:gd name="connsiteX13" fmla="*/ 1204685 w 2040576"/>
              <a:gd name="connsiteY13" fmla="*/ 899885 h 1574140"/>
              <a:gd name="connsiteX14" fmla="*/ 1001485 w 2040576"/>
              <a:gd name="connsiteY14" fmla="*/ 682171 h 1574140"/>
              <a:gd name="connsiteX15" fmla="*/ 725714 w 2040576"/>
              <a:gd name="connsiteY15" fmla="*/ 522514 h 1574140"/>
              <a:gd name="connsiteX16" fmla="*/ 522514 w 2040576"/>
              <a:gd name="connsiteY16" fmla="*/ 435428 h 1574140"/>
              <a:gd name="connsiteX17" fmla="*/ 348343 w 2040576"/>
              <a:gd name="connsiteY17" fmla="*/ 391885 h 1574140"/>
              <a:gd name="connsiteX18" fmla="*/ 130628 w 2040576"/>
              <a:gd name="connsiteY18" fmla="*/ 333828 h 1574140"/>
              <a:gd name="connsiteX19" fmla="*/ 29028 w 2040576"/>
              <a:gd name="connsiteY19" fmla="*/ 275771 h 1574140"/>
              <a:gd name="connsiteX20" fmla="*/ 14514 w 2040576"/>
              <a:gd name="connsiteY20" fmla="*/ 188685 h 1574140"/>
              <a:gd name="connsiteX21" fmla="*/ 0 w 2040576"/>
              <a:gd name="connsiteY21" fmla="*/ 58057 h 1574140"/>
              <a:gd name="connsiteX22" fmla="*/ 87085 w 2040576"/>
              <a:gd name="connsiteY22" fmla="*/ 0 h 1574140"/>
              <a:gd name="connsiteX0" fmla="*/ 87085 w 2040576"/>
              <a:gd name="connsiteY0" fmla="*/ 0 h 1574140"/>
              <a:gd name="connsiteX1" fmla="*/ 508000 w 2040576"/>
              <a:gd name="connsiteY1" fmla="*/ 29028 h 1574140"/>
              <a:gd name="connsiteX2" fmla="*/ 1016000 w 2040576"/>
              <a:gd name="connsiteY2" fmla="*/ 72571 h 1574140"/>
              <a:gd name="connsiteX3" fmla="*/ 1393371 w 2040576"/>
              <a:gd name="connsiteY3" fmla="*/ 246742 h 1574140"/>
              <a:gd name="connsiteX4" fmla="*/ 1756228 w 2040576"/>
              <a:gd name="connsiteY4" fmla="*/ 609600 h 1574140"/>
              <a:gd name="connsiteX5" fmla="*/ 1912587 w 2040576"/>
              <a:gd name="connsiteY5" fmla="*/ 856342 h 1574140"/>
              <a:gd name="connsiteX6" fmla="*/ 2037277 w 2040576"/>
              <a:gd name="connsiteY6" fmla="*/ 1109023 h 1574140"/>
              <a:gd name="connsiteX7" fmla="*/ 2040576 w 2040576"/>
              <a:gd name="connsiteY7" fmla="*/ 1273958 h 1574140"/>
              <a:gd name="connsiteX8" fmla="*/ 2002971 w 2040576"/>
              <a:gd name="connsiteY8" fmla="*/ 1436914 h 1574140"/>
              <a:gd name="connsiteX9" fmla="*/ 1828800 w 2040576"/>
              <a:gd name="connsiteY9" fmla="*/ 1568202 h 1574140"/>
              <a:gd name="connsiteX10" fmla="*/ 1582057 w 2040576"/>
              <a:gd name="connsiteY10" fmla="*/ 1574140 h 1574140"/>
              <a:gd name="connsiteX11" fmla="*/ 1393371 w 2040576"/>
              <a:gd name="connsiteY11" fmla="*/ 1436914 h 1574140"/>
              <a:gd name="connsiteX12" fmla="*/ 1306285 w 2040576"/>
              <a:gd name="connsiteY12" fmla="*/ 1175657 h 1574140"/>
              <a:gd name="connsiteX13" fmla="*/ 1204685 w 2040576"/>
              <a:gd name="connsiteY13" fmla="*/ 899885 h 1574140"/>
              <a:gd name="connsiteX14" fmla="*/ 1001485 w 2040576"/>
              <a:gd name="connsiteY14" fmla="*/ 682171 h 1574140"/>
              <a:gd name="connsiteX15" fmla="*/ 725714 w 2040576"/>
              <a:gd name="connsiteY15" fmla="*/ 522514 h 1574140"/>
              <a:gd name="connsiteX16" fmla="*/ 522514 w 2040576"/>
              <a:gd name="connsiteY16" fmla="*/ 435428 h 1574140"/>
              <a:gd name="connsiteX17" fmla="*/ 348343 w 2040576"/>
              <a:gd name="connsiteY17" fmla="*/ 391885 h 1574140"/>
              <a:gd name="connsiteX18" fmla="*/ 130628 w 2040576"/>
              <a:gd name="connsiteY18" fmla="*/ 333828 h 1574140"/>
              <a:gd name="connsiteX19" fmla="*/ 29028 w 2040576"/>
              <a:gd name="connsiteY19" fmla="*/ 275771 h 1574140"/>
              <a:gd name="connsiteX20" fmla="*/ 14514 w 2040576"/>
              <a:gd name="connsiteY20" fmla="*/ 188685 h 1574140"/>
              <a:gd name="connsiteX21" fmla="*/ 0 w 2040576"/>
              <a:gd name="connsiteY21" fmla="*/ 58057 h 1574140"/>
              <a:gd name="connsiteX22" fmla="*/ 87085 w 2040576"/>
              <a:gd name="connsiteY22" fmla="*/ 0 h 1574140"/>
              <a:gd name="connsiteX0" fmla="*/ 87085 w 2040576"/>
              <a:gd name="connsiteY0" fmla="*/ 0 h 1574140"/>
              <a:gd name="connsiteX1" fmla="*/ 508000 w 2040576"/>
              <a:gd name="connsiteY1" fmla="*/ 29028 h 1574140"/>
              <a:gd name="connsiteX2" fmla="*/ 1016000 w 2040576"/>
              <a:gd name="connsiteY2" fmla="*/ 72571 h 1574140"/>
              <a:gd name="connsiteX3" fmla="*/ 1393371 w 2040576"/>
              <a:gd name="connsiteY3" fmla="*/ 246742 h 1574140"/>
              <a:gd name="connsiteX4" fmla="*/ 1744353 w 2040576"/>
              <a:gd name="connsiteY4" fmla="*/ 627413 h 1574140"/>
              <a:gd name="connsiteX5" fmla="*/ 1912587 w 2040576"/>
              <a:gd name="connsiteY5" fmla="*/ 856342 h 1574140"/>
              <a:gd name="connsiteX6" fmla="*/ 2037277 w 2040576"/>
              <a:gd name="connsiteY6" fmla="*/ 1109023 h 1574140"/>
              <a:gd name="connsiteX7" fmla="*/ 2040576 w 2040576"/>
              <a:gd name="connsiteY7" fmla="*/ 1273958 h 1574140"/>
              <a:gd name="connsiteX8" fmla="*/ 2002971 w 2040576"/>
              <a:gd name="connsiteY8" fmla="*/ 1436914 h 1574140"/>
              <a:gd name="connsiteX9" fmla="*/ 1828800 w 2040576"/>
              <a:gd name="connsiteY9" fmla="*/ 1568202 h 1574140"/>
              <a:gd name="connsiteX10" fmla="*/ 1582057 w 2040576"/>
              <a:gd name="connsiteY10" fmla="*/ 1574140 h 1574140"/>
              <a:gd name="connsiteX11" fmla="*/ 1393371 w 2040576"/>
              <a:gd name="connsiteY11" fmla="*/ 1436914 h 1574140"/>
              <a:gd name="connsiteX12" fmla="*/ 1306285 w 2040576"/>
              <a:gd name="connsiteY12" fmla="*/ 1175657 h 1574140"/>
              <a:gd name="connsiteX13" fmla="*/ 1204685 w 2040576"/>
              <a:gd name="connsiteY13" fmla="*/ 899885 h 1574140"/>
              <a:gd name="connsiteX14" fmla="*/ 1001485 w 2040576"/>
              <a:gd name="connsiteY14" fmla="*/ 682171 h 1574140"/>
              <a:gd name="connsiteX15" fmla="*/ 725714 w 2040576"/>
              <a:gd name="connsiteY15" fmla="*/ 522514 h 1574140"/>
              <a:gd name="connsiteX16" fmla="*/ 522514 w 2040576"/>
              <a:gd name="connsiteY16" fmla="*/ 435428 h 1574140"/>
              <a:gd name="connsiteX17" fmla="*/ 348343 w 2040576"/>
              <a:gd name="connsiteY17" fmla="*/ 391885 h 1574140"/>
              <a:gd name="connsiteX18" fmla="*/ 130628 w 2040576"/>
              <a:gd name="connsiteY18" fmla="*/ 333828 h 1574140"/>
              <a:gd name="connsiteX19" fmla="*/ 29028 w 2040576"/>
              <a:gd name="connsiteY19" fmla="*/ 275771 h 1574140"/>
              <a:gd name="connsiteX20" fmla="*/ 14514 w 2040576"/>
              <a:gd name="connsiteY20" fmla="*/ 188685 h 1574140"/>
              <a:gd name="connsiteX21" fmla="*/ 0 w 2040576"/>
              <a:gd name="connsiteY21" fmla="*/ 58057 h 1574140"/>
              <a:gd name="connsiteX22" fmla="*/ 87085 w 2040576"/>
              <a:gd name="connsiteY22" fmla="*/ 0 h 1574140"/>
              <a:gd name="connsiteX0" fmla="*/ 87085 w 2040576"/>
              <a:gd name="connsiteY0" fmla="*/ 0 h 1574140"/>
              <a:gd name="connsiteX1" fmla="*/ 508000 w 2040576"/>
              <a:gd name="connsiteY1" fmla="*/ 29028 h 1574140"/>
              <a:gd name="connsiteX2" fmla="*/ 1016000 w 2040576"/>
              <a:gd name="connsiteY2" fmla="*/ 72571 h 1574140"/>
              <a:gd name="connsiteX3" fmla="*/ 1393371 w 2040576"/>
              <a:gd name="connsiteY3" fmla="*/ 246742 h 1574140"/>
              <a:gd name="connsiteX4" fmla="*/ 1744353 w 2040576"/>
              <a:gd name="connsiteY4" fmla="*/ 627413 h 1574140"/>
              <a:gd name="connsiteX5" fmla="*/ 1912587 w 2040576"/>
              <a:gd name="connsiteY5" fmla="*/ 856342 h 1574140"/>
              <a:gd name="connsiteX6" fmla="*/ 2037277 w 2040576"/>
              <a:gd name="connsiteY6" fmla="*/ 1109023 h 1574140"/>
              <a:gd name="connsiteX7" fmla="*/ 2040576 w 2040576"/>
              <a:gd name="connsiteY7" fmla="*/ 1273958 h 1574140"/>
              <a:gd name="connsiteX8" fmla="*/ 2002971 w 2040576"/>
              <a:gd name="connsiteY8" fmla="*/ 1436914 h 1574140"/>
              <a:gd name="connsiteX9" fmla="*/ 1828800 w 2040576"/>
              <a:gd name="connsiteY9" fmla="*/ 1568202 h 1574140"/>
              <a:gd name="connsiteX10" fmla="*/ 1582057 w 2040576"/>
              <a:gd name="connsiteY10" fmla="*/ 1574140 h 1574140"/>
              <a:gd name="connsiteX11" fmla="*/ 1393371 w 2040576"/>
              <a:gd name="connsiteY11" fmla="*/ 1436914 h 1574140"/>
              <a:gd name="connsiteX12" fmla="*/ 1306285 w 2040576"/>
              <a:gd name="connsiteY12" fmla="*/ 1175657 h 1574140"/>
              <a:gd name="connsiteX13" fmla="*/ 1204685 w 2040576"/>
              <a:gd name="connsiteY13" fmla="*/ 899885 h 1574140"/>
              <a:gd name="connsiteX14" fmla="*/ 1001485 w 2040576"/>
              <a:gd name="connsiteY14" fmla="*/ 682171 h 1574140"/>
              <a:gd name="connsiteX15" fmla="*/ 725714 w 2040576"/>
              <a:gd name="connsiteY15" fmla="*/ 522514 h 1574140"/>
              <a:gd name="connsiteX16" fmla="*/ 522514 w 2040576"/>
              <a:gd name="connsiteY16" fmla="*/ 435428 h 1574140"/>
              <a:gd name="connsiteX17" fmla="*/ 348343 w 2040576"/>
              <a:gd name="connsiteY17" fmla="*/ 391885 h 1574140"/>
              <a:gd name="connsiteX18" fmla="*/ 130628 w 2040576"/>
              <a:gd name="connsiteY18" fmla="*/ 333828 h 1574140"/>
              <a:gd name="connsiteX19" fmla="*/ 29028 w 2040576"/>
              <a:gd name="connsiteY19" fmla="*/ 275771 h 1574140"/>
              <a:gd name="connsiteX20" fmla="*/ 14514 w 2040576"/>
              <a:gd name="connsiteY20" fmla="*/ 188685 h 1574140"/>
              <a:gd name="connsiteX21" fmla="*/ 0 w 2040576"/>
              <a:gd name="connsiteY21" fmla="*/ 58057 h 1574140"/>
              <a:gd name="connsiteX22" fmla="*/ 87085 w 2040576"/>
              <a:gd name="connsiteY22" fmla="*/ 0 h 1574140"/>
              <a:gd name="connsiteX0" fmla="*/ 87085 w 2040576"/>
              <a:gd name="connsiteY0" fmla="*/ 0 h 1574140"/>
              <a:gd name="connsiteX1" fmla="*/ 508000 w 2040576"/>
              <a:gd name="connsiteY1" fmla="*/ 29028 h 1574140"/>
              <a:gd name="connsiteX2" fmla="*/ 1033813 w 2040576"/>
              <a:gd name="connsiteY2" fmla="*/ 66633 h 1574140"/>
              <a:gd name="connsiteX3" fmla="*/ 1393371 w 2040576"/>
              <a:gd name="connsiteY3" fmla="*/ 246742 h 1574140"/>
              <a:gd name="connsiteX4" fmla="*/ 1744353 w 2040576"/>
              <a:gd name="connsiteY4" fmla="*/ 627413 h 1574140"/>
              <a:gd name="connsiteX5" fmla="*/ 1912587 w 2040576"/>
              <a:gd name="connsiteY5" fmla="*/ 856342 h 1574140"/>
              <a:gd name="connsiteX6" fmla="*/ 2037277 w 2040576"/>
              <a:gd name="connsiteY6" fmla="*/ 1109023 h 1574140"/>
              <a:gd name="connsiteX7" fmla="*/ 2040576 w 2040576"/>
              <a:gd name="connsiteY7" fmla="*/ 1273958 h 1574140"/>
              <a:gd name="connsiteX8" fmla="*/ 2002971 w 2040576"/>
              <a:gd name="connsiteY8" fmla="*/ 1436914 h 1574140"/>
              <a:gd name="connsiteX9" fmla="*/ 1828800 w 2040576"/>
              <a:gd name="connsiteY9" fmla="*/ 1568202 h 1574140"/>
              <a:gd name="connsiteX10" fmla="*/ 1582057 w 2040576"/>
              <a:gd name="connsiteY10" fmla="*/ 1574140 h 1574140"/>
              <a:gd name="connsiteX11" fmla="*/ 1393371 w 2040576"/>
              <a:gd name="connsiteY11" fmla="*/ 1436914 h 1574140"/>
              <a:gd name="connsiteX12" fmla="*/ 1306285 w 2040576"/>
              <a:gd name="connsiteY12" fmla="*/ 1175657 h 1574140"/>
              <a:gd name="connsiteX13" fmla="*/ 1204685 w 2040576"/>
              <a:gd name="connsiteY13" fmla="*/ 899885 h 1574140"/>
              <a:gd name="connsiteX14" fmla="*/ 1001485 w 2040576"/>
              <a:gd name="connsiteY14" fmla="*/ 682171 h 1574140"/>
              <a:gd name="connsiteX15" fmla="*/ 725714 w 2040576"/>
              <a:gd name="connsiteY15" fmla="*/ 522514 h 1574140"/>
              <a:gd name="connsiteX16" fmla="*/ 522514 w 2040576"/>
              <a:gd name="connsiteY16" fmla="*/ 435428 h 1574140"/>
              <a:gd name="connsiteX17" fmla="*/ 348343 w 2040576"/>
              <a:gd name="connsiteY17" fmla="*/ 391885 h 1574140"/>
              <a:gd name="connsiteX18" fmla="*/ 130628 w 2040576"/>
              <a:gd name="connsiteY18" fmla="*/ 333828 h 1574140"/>
              <a:gd name="connsiteX19" fmla="*/ 29028 w 2040576"/>
              <a:gd name="connsiteY19" fmla="*/ 275771 h 1574140"/>
              <a:gd name="connsiteX20" fmla="*/ 14514 w 2040576"/>
              <a:gd name="connsiteY20" fmla="*/ 188685 h 1574140"/>
              <a:gd name="connsiteX21" fmla="*/ 0 w 2040576"/>
              <a:gd name="connsiteY21" fmla="*/ 58057 h 1574140"/>
              <a:gd name="connsiteX22" fmla="*/ 87085 w 2040576"/>
              <a:gd name="connsiteY22" fmla="*/ 0 h 1574140"/>
              <a:gd name="connsiteX0" fmla="*/ 110836 w 2040576"/>
              <a:gd name="connsiteY0" fmla="*/ 0 h 1568203"/>
              <a:gd name="connsiteX1" fmla="*/ 508000 w 2040576"/>
              <a:gd name="connsiteY1" fmla="*/ 23091 h 1568203"/>
              <a:gd name="connsiteX2" fmla="*/ 1033813 w 2040576"/>
              <a:gd name="connsiteY2" fmla="*/ 60696 h 1568203"/>
              <a:gd name="connsiteX3" fmla="*/ 1393371 w 2040576"/>
              <a:gd name="connsiteY3" fmla="*/ 240805 h 1568203"/>
              <a:gd name="connsiteX4" fmla="*/ 1744353 w 2040576"/>
              <a:gd name="connsiteY4" fmla="*/ 621476 h 1568203"/>
              <a:gd name="connsiteX5" fmla="*/ 1912587 w 2040576"/>
              <a:gd name="connsiteY5" fmla="*/ 850405 h 1568203"/>
              <a:gd name="connsiteX6" fmla="*/ 2037277 w 2040576"/>
              <a:gd name="connsiteY6" fmla="*/ 1103086 h 1568203"/>
              <a:gd name="connsiteX7" fmla="*/ 2040576 w 2040576"/>
              <a:gd name="connsiteY7" fmla="*/ 1268021 h 1568203"/>
              <a:gd name="connsiteX8" fmla="*/ 2002971 w 2040576"/>
              <a:gd name="connsiteY8" fmla="*/ 1430977 h 1568203"/>
              <a:gd name="connsiteX9" fmla="*/ 1828800 w 2040576"/>
              <a:gd name="connsiteY9" fmla="*/ 1562265 h 1568203"/>
              <a:gd name="connsiteX10" fmla="*/ 1582057 w 2040576"/>
              <a:gd name="connsiteY10" fmla="*/ 1568203 h 1568203"/>
              <a:gd name="connsiteX11" fmla="*/ 1393371 w 2040576"/>
              <a:gd name="connsiteY11" fmla="*/ 1430977 h 1568203"/>
              <a:gd name="connsiteX12" fmla="*/ 1306285 w 2040576"/>
              <a:gd name="connsiteY12" fmla="*/ 1169720 h 1568203"/>
              <a:gd name="connsiteX13" fmla="*/ 1204685 w 2040576"/>
              <a:gd name="connsiteY13" fmla="*/ 893948 h 1568203"/>
              <a:gd name="connsiteX14" fmla="*/ 1001485 w 2040576"/>
              <a:gd name="connsiteY14" fmla="*/ 676234 h 1568203"/>
              <a:gd name="connsiteX15" fmla="*/ 725714 w 2040576"/>
              <a:gd name="connsiteY15" fmla="*/ 516577 h 1568203"/>
              <a:gd name="connsiteX16" fmla="*/ 522514 w 2040576"/>
              <a:gd name="connsiteY16" fmla="*/ 429491 h 1568203"/>
              <a:gd name="connsiteX17" fmla="*/ 348343 w 2040576"/>
              <a:gd name="connsiteY17" fmla="*/ 385948 h 1568203"/>
              <a:gd name="connsiteX18" fmla="*/ 130628 w 2040576"/>
              <a:gd name="connsiteY18" fmla="*/ 327891 h 1568203"/>
              <a:gd name="connsiteX19" fmla="*/ 29028 w 2040576"/>
              <a:gd name="connsiteY19" fmla="*/ 269834 h 1568203"/>
              <a:gd name="connsiteX20" fmla="*/ 14514 w 2040576"/>
              <a:gd name="connsiteY20" fmla="*/ 182748 h 1568203"/>
              <a:gd name="connsiteX21" fmla="*/ 0 w 2040576"/>
              <a:gd name="connsiteY21" fmla="*/ 52120 h 1568203"/>
              <a:gd name="connsiteX22" fmla="*/ 110836 w 2040576"/>
              <a:gd name="connsiteY22" fmla="*/ 0 h 1568203"/>
              <a:gd name="connsiteX0" fmla="*/ 110836 w 2040576"/>
              <a:gd name="connsiteY0" fmla="*/ 0 h 1568203"/>
              <a:gd name="connsiteX1" fmla="*/ 508000 w 2040576"/>
              <a:gd name="connsiteY1" fmla="*/ 23091 h 1568203"/>
              <a:gd name="connsiteX2" fmla="*/ 1087252 w 2040576"/>
              <a:gd name="connsiteY2" fmla="*/ 25070 h 1568203"/>
              <a:gd name="connsiteX3" fmla="*/ 1393371 w 2040576"/>
              <a:gd name="connsiteY3" fmla="*/ 240805 h 1568203"/>
              <a:gd name="connsiteX4" fmla="*/ 1744353 w 2040576"/>
              <a:gd name="connsiteY4" fmla="*/ 621476 h 1568203"/>
              <a:gd name="connsiteX5" fmla="*/ 1912587 w 2040576"/>
              <a:gd name="connsiteY5" fmla="*/ 850405 h 1568203"/>
              <a:gd name="connsiteX6" fmla="*/ 2037277 w 2040576"/>
              <a:gd name="connsiteY6" fmla="*/ 1103086 h 1568203"/>
              <a:gd name="connsiteX7" fmla="*/ 2040576 w 2040576"/>
              <a:gd name="connsiteY7" fmla="*/ 1268021 h 1568203"/>
              <a:gd name="connsiteX8" fmla="*/ 2002971 w 2040576"/>
              <a:gd name="connsiteY8" fmla="*/ 1430977 h 1568203"/>
              <a:gd name="connsiteX9" fmla="*/ 1828800 w 2040576"/>
              <a:gd name="connsiteY9" fmla="*/ 1562265 h 1568203"/>
              <a:gd name="connsiteX10" fmla="*/ 1582057 w 2040576"/>
              <a:gd name="connsiteY10" fmla="*/ 1568203 h 1568203"/>
              <a:gd name="connsiteX11" fmla="*/ 1393371 w 2040576"/>
              <a:gd name="connsiteY11" fmla="*/ 1430977 h 1568203"/>
              <a:gd name="connsiteX12" fmla="*/ 1306285 w 2040576"/>
              <a:gd name="connsiteY12" fmla="*/ 1169720 h 1568203"/>
              <a:gd name="connsiteX13" fmla="*/ 1204685 w 2040576"/>
              <a:gd name="connsiteY13" fmla="*/ 893948 h 1568203"/>
              <a:gd name="connsiteX14" fmla="*/ 1001485 w 2040576"/>
              <a:gd name="connsiteY14" fmla="*/ 676234 h 1568203"/>
              <a:gd name="connsiteX15" fmla="*/ 725714 w 2040576"/>
              <a:gd name="connsiteY15" fmla="*/ 516577 h 1568203"/>
              <a:gd name="connsiteX16" fmla="*/ 522514 w 2040576"/>
              <a:gd name="connsiteY16" fmla="*/ 429491 h 1568203"/>
              <a:gd name="connsiteX17" fmla="*/ 348343 w 2040576"/>
              <a:gd name="connsiteY17" fmla="*/ 385948 h 1568203"/>
              <a:gd name="connsiteX18" fmla="*/ 130628 w 2040576"/>
              <a:gd name="connsiteY18" fmla="*/ 327891 h 1568203"/>
              <a:gd name="connsiteX19" fmla="*/ 29028 w 2040576"/>
              <a:gd name="connsiteY19" fmla="*/ 269834 h 1568203"/>
              <a:gd name="connsiteX20" fmla="*/ 14514 w 2040576"/>
              <a:gd name="connsiteY20" fmla="*/ 182748 h 1568203"/>
              <a:gd name="connsiteX21" fmla="*/ 0 w 2040576"/>
              <a:gd name="connsiteY21" fmla="*/ 52120 h 1568203"/>
              <a:gd name="connsiteX22" fmla="*/ 110836 w 2040576"/>
              <a:gd name="connsiteY22" fmla="*/ 0 h 1568203"/>
              <a:gd name="connsiteX0" fmla="*/ 110836 w 2040576"/>
              <a:gd name="connsiteY0" fmla="*/ 13019 h 1581222"/>
              <a:gd name="connsiteX1" fmla="*/ 513937 w 2040576"/>
              <a:gd name="connsiteY1" fmla="*/ 484 h 1581222"/>
              <a:gd name="connsiteX2" fmla="*/ 1087252 w 2040576"/>
              <a:gd name="connsiteY2" fmla="*/ 38089 h 1581222"/>
              <a:gd name="connsiteX3" fmla="*/ 1393371 w 2040576"/>
              <a:gd name="connsiteY3" fmla="*/ 253824 h 1581222"/>
              <a:gd name="connsiteX4" fmla="*/ 1744353 w 2040576"/>
              <a:gd name="connsiteY4" fmla="*/ 634495 h 1581222"/>
              <a:gd name="connsiteX5" fmla="*/ 1912587 w 2040576"/>
              <a:gd name="connsiteY5" fmla="*/ 863424 h 1581222"/>
              <a:gd name="connsiteX6" fmla="*/ 2037277 w 2040576"/>
              <a:gd name="connsiteY6" fmla="*/ 1116105 h 1581222"/>
              <a:gd name="connsiteX7" fmla="*/ 2040576 w 2040576"/>
              <a:gd name="connsiteY7" fmla="*/ 1281040 h 1581222"/>
              <a:gd name="connsiteX8" fmla="*/ 2002971 w 2040576"/>
              <a:gd name="connsiteY8" fmla="*/ 1443996 h 1581222"/>
              <a:gd name="connsiteX9" fmla="*/ 1828800 w 2040576"/>
              <a:gd name="connsiteY9" fmla="*/ 1575284 h 1581222"/>
              <a:gd name="connsiteX10" fmla="*/ 1582057 w 2040576"/>
              <a:gd name="connsiteY10" fmla="*/ 1581222 h 1581222"/>
              <a:gd name="connsiteX11" fmla="*/ 1393371 w 2040576"/>
              <a:gd name="connsiteY11" fmla="*/ 1443996 h 1581222"/>
              <a:gd name="connsiteX12" fmla="*/ 1306285 w 2040576"/>
              <a:gd name="connsiteY12" fmla="*/ 1182739 h 1581222"/>
              <a:gd name="connsiteX13" fmla="*/ 1204685 w 2040576"/>
              <a:gd name="connsiteY13" fmla="*/ 906967 h 1581222"/>
              <a:gd name="connsiteX14" fmla="*/ 1001485 w 2040576"/>
              <a:gd name="connsiteY14" fmla="*/ 689253 h 1581222"/>
              <a:gd name="connsiteX15" fmla="*/ 725714 w 2040576"/>
              <a:gd name="connsiteY15" fmla="*/ 529596 h 1581222"/>
              <a:gd name="connsiteX16" fmla="*/ 522514 w 2040576"/>
              <a:gd name="connsiteY16" fmla="*/ 442510 h 1581222"/>
              <a:gd name="connsiteX17" fmla="*/ 348343 w 2040576"/>
              <a:gd name="connsiteY17" fmla="*/ 398967 h 1581222"/>
              <a:gd name="connsiteX18" fmla="*/ 130628 w 2040576"/>
              <a:gd name="connsiteY18" fmla="*/ 340910 h 1581222"/>
              <a:gd name="connsiteX19" fmla="*/ 29028 w 2040576"/>
              <a:gd name="connsiteY19" fmla="*/ 282853 h 1581222"/>
              <a:gd name="connsiteX20" fmla="*/ 14514 w 2040576"/>
              <a:gd name="connsiteY20" fmla="*/ 195767 h 1581222"/>
              <a:gd name="connsiteX21" fmla="*/ 0 w 2040576"/>
              <a:gd name="connsiteY21" fmla="*/ 65139 h 1581222"/>
              <a:gd name="connsiteX22" fmla="*/ 110836 w 2040576"/>
              <a:gd name="connsiteY22" fmla="*/ 13019 h 1581222"/>
              <a:gd name="connsiteX0" fmla="*/ 110836 w 2040576"/>
              <a:gd name="connsiteY0" fmla="*/ 13019 h 1581222"/>
              <a:gd name="connsiteX1" fmla="*/ 513937 w 2040576"/>
              <a:gd name="connsiteY1" fmla="*/ 484 h 1581222"/>
              <a:gd name="connsiteX2" fmla="*/ 1087252 w 2040576"/>
              <a:gd name="connsiteY2" fmla="*/ 38089 h 1581222"/>
              <a:gd name="connsiteX3" fmla="*/ 1393371 w 2040576"/>
              <a:gd name="connsiteY3" fmla="*/ 253824 h 1581222"/>
              <a:gd name="connsiteX4" fmla="*/ 1744353 w 2040576"/>
              <a:gd name="connsiteY4" fmla="*/ 634495 h 1581222"/>
              <a:gd name="connsiteX5" fmla="*/ 1912587 w 2040576"/>
              <a:gd name="connsiteY5" fmla="*/ 863424 h 1581222"/>
              <a:gd name="connsiteX6" fmla="*/ 2037277 w 2040576"/>
              <a:gd name="connsiteY6" fmla="*/ 1116105 h 1581222"/>
              <a:gd name="connsiteX7" fmla="*/ 2040576 w 2040576"/>
              <a:gd name="connsiteY7" fmla="*/ 1281040 h 1581222"/>
              <a:gd name="connsiteX8" fmla="*/ 2002971 w 2040576"/>
              <a:gd name="connsiteY8" fmla="*/ 1443996 h 1581222"/>
              <a:gd name="connsiteX9" fmla="*/ 1828800 w 2040576"/>
              <a:gd name="connsiteY9" fmla="*/ 1575284 h 1581222"/>
              <a:gd name="connsiteX10" fmla="*/ 1582057 w 2040576"/>
              <a:gd name="connsiteY10" fmla="*/ 1581222 h 1581222"/>
              <a:gd name="connsiteX11" fmla="*/ 1393371 w 2040576"/>
              <a:gd name="connsiteY11" fmla="*/ 1443996 h 1581222"/>
              <a:gd name="connsiteX12" fmla="*/ 1306285 w 2040576"/>
              <a:gd name="connsiteY12" fmla="*/ 1182739 h 1581222"/>
              <a:gd name="connsiteX13" fmla="*/ 1204685 w 2040576"/>
              <a:gd name="connsiteY13" fmla="*/ 906967 h 1581222"/>
              <a:gd name="connsiteX14" fmla="*/ 1001485 w 2040576"/>
              <a:gd name="connsiteY14" fmla="*/ 689253 h 1581222"/>
              <a:gd name="connsiteX15" fmla="*/ 725714 w 2040576"/>
              <a:gd name="connsiteY15" fmla="*/ 529596 h 1581222"/>
              <a:gd name="connsiteX16" fmla="*/ 522514 w 2040576"/>
              <a:gd name="connsiteY16" fmla="*/ 442510 h 1581222"/>
              <a:gd name="connsiteX17" fmla="*/ 348343 w 2040576"/>
              <a:gd name="connsiteY17" fmla="*/ 398967 h 1581222"/>
              <a:gd name="connsiteX18" fmla="*/ 130628 w 2040576"/>
              <a:gd name="connsiteY18" fmla="*/ 340910 h 1581222"/>
              <a:gd name="connsiteX19" fmla="*/ 29028 w 2040576"/>
              <a:gd name="connsiteY19" fmla="*/ 282853 h 1581222"/>
              <a:gd name="connsiteX20" fmla="*/ 14514 w 2040576"/>
              <a:gd name="connsiteY20" fmla="*/ 195767 h 1581222"/>
              <a:gd name="connsiteX21" fmla="*/ 0 w 2040576"/>
              <a:gd name="connsiteY21" fmla="*/ 65139 h 1581222"/>
              <a:gd name="connsiteX22" fmla="*/ 110836 w 2040576"/>
              <a:gd name="connsiteY22" fmla="*/ 13019 h 1581222"/>
              <a:gd name="connsiteX0" fmla="*/ 110836 w 2040576"/>
              <a:gd name="connsiteY0" fmla="*/ 13019 h 1581222"/>
              <a:gd name="connsiteX1" fmla="*/ 513937 w 2040576"/>
              <a:gd name="connsiteY1" fmla="*/ 484 h 1581222"/>
              <a:gd name="connsiteX2" fmla="*/ 1087252 w 2040576"/>
              <a:gd name="connsiteY2" fmla="*/ 38089 h 1581222"/>
              <a:gd name="connsiteX3" fmla="*/ 1393371 w 2040576"/>
              <a:gd name="connsiteY3" fmla="*/ 253824 h 1581222"/>
              <a:gd name="connsiteX4" fmla="*/ 1744353 w 2040576"/>
              <a:gd name="connsiteY4" fmla="*/ 634495 h 1581222"/>
              <a:gd name="connsiteX5" fmla="*/ 1912587 w 2040576"/>
              <a:gd name="connsiteY5" fmla="*/ 863424 h 1581222"/>
              <a:gd name="connsiteX6" fmla="*/ 2037277 w 2040576"/>
              <a:gd name="connsiteY6" fmla="*/ 1116105 h 1581222"/>
              <a:gd name="connsiteX7" fmla="*/ 2040576 w 2040576"/>
              <a:gd name="connsiteY7" fmla="*/ 1281040 h 1581222"/>
              <a:gd name="connsiteX8" fmla="*/ 2002971 w 2040576"/>
              <a:gd name="connsiteY8" fmla="*/ 1443996 h 1581222"/>
              <a:gd name="connsiteX9" fmla="*/ 1828800 w 2040576"/>
              <a:gd name="connsiteY9" fmla="*/ 1575284 h 1581222"/>
              <a:gd name="connsiteX10" fmla="*/ 1582057 w 2040576"/>
              <a:gd name="connsiteY10" fmla="*/ 1581222 h 1581222"/>
              <a:gd name="connsiteX11" fmla="*/ 1393371 w 2040576"/>
              <a:gd name="connsiteY11" fmla="*/ 1443996 h 1581222"/>
              <a:gd name="connsiteX12" fmla="*/ 1306285 w 2040576"/>
              <a:gd name="connsiteY12" fmla="*/ 1182739 h 1581222"/>
              <a:gd name="connsiteX13" fmla="*/ 1204685 w 2040576"/>
              <a:gd name="connsiteY13" fmla="*/ 906967 h 1581222"/>
              <a:gd name="connsiteX14" fmla="*/ 1001485 w 2040576"/>
              <a:gd name="connsiteY14" fmla="*/ 689253 h 1581222"/>
              <a:gd name="connsiteX15" fmla="*/ 725714 w 2040576"/>
              <a:gd name="connsiteY15" fmla="*/ 529596 h 1581222"/>
              <a:gd name="connsiteX16" fmla="*/ 522514 w 2040576"/>
              <a:gd name="connsiteY16" fmla="*/ 442510 h 1581222"/>
              <a:gd name="connsiteX17" fmla="*/ 348343 w 2040576"/>
              <a:gd name="connsiteY17" fmla="*/ 398967 h 1581222"/>
              <a:gd name="connsiteX18" fmla="*/ 130628 w 2040576"/>
              <a:gd name="connsiteY18" fmla="*/ 340910 h 1581222"/>
              <a:gd name="connsiteX19" fmla="*/ 29028 w 2040576"/>
              <a:gd name="connsiteY19" fmla="*/ 282853 h 1581222"/>
              <a:gd name="connsiteX20" fmla="*/ 14514 w 2040576"/>
              <a:gd name="connsiteY20" fmla="*/ 195767 h 1581222"/>
              <a:gd name="connsiteX21" fmla="*/ 0 w 2040576"/>
              <a:gd name="connsiteY21" fmla="*/ 65139 h 1581222"/>
              <a:gd name="connsiteX22" fmla="*/ 110836 w 2040576"/>
              <a:gd name="connsiteY22" fmla="*/ 13019 h 1581222"/>
              <a:gd name="connsiteX0" fmla="*/ 110836 w 2040576"/>
              <a:gd name="connsiteY0" fmla="*/ 13019 h 1581222"/>
              <a:gd name="connsiteX1" fmla="*/ 513937 w 2040576"/>
              <a:gd name="connsiteY1" fmla="*/ 484 h 1581222"/>
              <a:gd name="connsiteX2" fmla="*/ 1087252 w 2040576"/>
              <a:gd name="connsiteY2" fmla="*/ 38089 h 1581222"/>
              <a:gd name="connsiteX3" fmla="*/ 1393371 w 2040576"/>
              <a:gd name="connsiteY3" fmla="*/ 253824 h 1581222"/>
              <a:gd name="connsiteX4" fmla="*/ 1744353 w 2040576"/>
              <a:gd name="connsiteY4" fmla="*/ 634495 h 1581222"/>
              <a:gd name="connsiteX5" fmla="*/ 1912587 w 2040576"/>
              <a:gd name="connsiteY5" fmla="*/ 863424 h 1581222"/>
              <a:gd name="connsiteX6" fmla="*/ 2037277 w 2040576"/>
              <a:gd name="connsiteY6" fmla="*/ 1116105 h 1581222"/>
              <a:gd name="connsiteX7" fmla="*/ 2040576 w 2040576"/>
              <a:gd name="connsiteY7" fmla="*/ 1281040 h 1581222"/>
              <a:gd name="connsiteX8" fmla="*/ 2002971 w 2040576"/>
              <a:gd name="connsiteY8" fmla="*/ 1443996 h 1581222"/>
              <a:gd name="connsiteX9" fmla="*/ 1828800 w 2040576"/>
              <a:gd name="connsiteY9" fmla="*/ 1575284 h 1581222"/>
              <a:gd name="connsiteX10" fmla="*/ 1582057 w 2040576"/>
              <a:gd name="connsiteY10" fmla="*/ 1581222 h 1581222"/>
              <a:gd name="connsiteX11" fmla="*/ 1393371 w 2040576"/>
              <a:gd name="connsiteY11" fmla="*/ 1443996 h 1581222"/>
              <a:gd name="connsiteX12" fmla="*/ 1306285 w 2040576"/>
              <a:gd name="connsiteY12" fmla="*/ 1182739 h 1581222"/>
              <a:gd name="connsiteX13" fmla="*/ 1204685 w 2040576"/>
              <a:gd name="connsiteY13" fmla="*/ 906967 h 1581222"/>
              <a:gd name="connsiteX14" fmla="*/ 1001485 w 2040576"/>
              <a:gd name="connsiteY14" fmla="*/ 689253 h 1581222"/>
              <a:gd name="connsiteX15" fmla="*/ 725714 w 2040576"/>
              <a:gd name="connsiteY15" fmla="*/ 529596 h 1581222"/>
              <a:gd name="connsiteX16" fmla="*/ 522514 w 2040576"/>
              <a:gd name="connsiteY16" fmla="*/ 442510 h 1581222"/>
              <a:gd name="connsiteX17" fmla="*/ 348343 w 2040576"/>
              <a:gd name="connsiteY17" fmla="*/ 398967 h 1581222"/>
              <a:gd name="connsiteX18" fmla="*/ 130628 w 2040576"/>
              <a:gd name="connsiteY18" fmla="*/ 340910 h 1581222"/>
              <a:gd name="connsiteX19" fmla="*/ 29028 w 2040576"/>
              <a:gd name="connsiteY19" fmla="*/ 282853 h 1581222"/>
              <a:gd name="connsiteX20" fmla="*/ 14514 w 2040576"/>
              <a:gd name="connsiteY20" fmla="*/ 195767 h 1581222"/>
              <a:gd name="connsiteX21" fmla="*/ 0 w 2040576"/>
              <a:gd name="connsiteY21" fmla="*/ 65139 h 1581222"/>
              <a:gd name="connsiteX22" fmla="*/ 110836 w 2040576"/>
              <a:gd name="connsiteY22" fmla="*/ 13019 h 1581222"/>
              <a:gd name="connsiteX0" fmla="*/ 96322 w 2026062"/>
              <a:gd name="connsiteY0" fmla="*/ 13019 h 1581222"/>
              <a:gd name="connsiteX1" fmla="*/ 499423 w 2026062"/>
              <a:gd name="connsiteY1" fmla="*/ 484 h 1581222"/>
              <a:gd name="connsiteX2" fmla="*/ 1072738 w 2026062"/>
              <a:gd name="connsiteY2" fmla="*/ 38089 h 1581222"/>
              <a:gd name="connsiteX3" fmla="*/ 1378857 w 2026062"/>
              <a:gd name="connsiteY3" fmla="*/ 253824 h 1581222"/>
              <a:gd name="connsiteX4" fmla="*/ 1729839 w 2026062"/>
              <a:gd name="connsiteY4" fmla="*/ 634495 h 1581222"/>
              <a:gd name="connsiteX5" fmla="*/ 1898073 w 2026062"/>
              <a:gd name="connsiteY5" fmla="*/ 863424 h 1581222"/>
              <a:gd name="connsiteX6" fmla="*/ 2022763 w 2026062"/>
              <a:gd name="connsiteY6" fmla="*/ 1116105 h 1581222"/>
              <a:gd name="connsiteX7" fmla="*/ 2026062 w 2026062"/>
              <a:gd name="connsiteY7" fmla="*/ 1281040 h 1581222"/>
              <a:gd name="connsiteX8" fmla="*/ 1988457 w 2026062"/>
              <a:gd name="connsiteY8" fmla="*/ 1443996 h 1581222"/>
              <a:gd name="connsiteX9" fmla="*/ 1814286 w 2026062"/>
              <a:gd name="connsiteY9" fmla="*/ 1575284 h 1581222"/>
              <a:gd name="connsiteX10" fmla="*/ 1567543 w 2026062"/>
              <a:gd name="connsiteY10" fmla="*/ 1581222 h 1581222"/>
              <a:gd name="connsiteX11" fmla="*/ 1378857 w 2026062"/>
              <a:gd name="connsiteY11" fmla="*/ 1443996 h 1581222"/>
              <a:gd name="connsiteX12" fmla="*/ 1291771 w 2026062"/>
              <a:gd name="connsiteY12" fmla="*/ 1182739 h 1581222"/>
              <a:gd name="connsiteX13" fmla="*/ 1190171 w 2026062"/>
              <a:gd name="connsiteY13" fmla="*/ 906967 h 1581222"/>
              <a:gd name="connsiteX14" fmla="*/ 986971 w 2026062"/>
              <a:gd name="connsiteY14" fmla="*/ 689253 h 1581222"/>
              <a:gd name="connsiteX15" fmla="*/ 711200 w 2026062"/>
              <a:gd name="connsiteY15" fmla="*/ 529596 h 1581222"/>
              <a:gd name="connsiteX16" fmla="*/ 508000 w 2026062"/>
              <a:gd name="connsiteY16" fmla="*/ 442510 h 1581222"/>
              <a:gd name="connsiteX17" fmla="*/ 333829 w 2026062"/>
              <a:gd name="connsiteY17" fmla="*/ 398967 h 1581222"/>
              <a:gd name="connsiteX18" fmla="*/ 116114 w 2026062"/>
              <a:gd name="connsiteY18" fmla="*/ 340910 h 1581222"/>
              <a:gd name="connsiteX19" fmla="*/ 14514 w 2026062"/>
              <a:gd name="connsiteY19" fmla="*/ 282853 h 1581222"/>
              <a:gd name="connsiteX20" fmla="*/ 0 w 2026062"/>
              <a:gd name="connsiteY20" fmla="*/ 195767 h 1581222"/>
              <a:gd name="connsiteX21" fmla="*/ 3299 w 2026062"/>
              <a:gd name="connsiteY21" fmla="*/ 77015 h 1581222"/>
              <a:gd name="connsiteX22" fmla="*/ 96322 w 2026062"/>
              <a:gd name="connsiteY22" fmla="*/ 13019 h 1581222"/>
              <a:gd name="connsiteX0" fmla="*/ 0 w 2093513"/>
              <a:gd name="connsiteY0" fmla="*/ 0 h 1656913"/>
              <a:gd name="connsiteX1" fmla="*/ 566874 w 2093513"/>
              <a:gd name="connsiteY1" fmla="*/ 76175 h 1656913"/>
              <a:gd name="connsiteX2" fmla="*/ 1140189 w 2093513"/>
              <a:gd name="connsiteY2" fmla="*/ 113780 h 1656913"/>
              <a:gd name="connsiteX3" fmla="*/ 1446308 w 2093513"/>
              <a:gd name="connsiteY3" fmla="*/ 329515 h 1656913"/>
              <a:gd name="connsiteX4" fmla="*/ 1797290 w 2093513"/>
              <a:gd name="connsiteY4" fmla="*/ 710186 h 1656913"/>
              <a:gd name="connsiteX5" fmla="*/ 1965524 w 2093513"/>
              <a:gd name="connsiteY5" fmla="*/ 939115 h 1656913"/>
              <a:gd name="connsiteX6" fmla="*/ 2090214 w 2093513"/>
              <a:gd name="connsiteY6" fmla="*/ 1191796 h 1656913"/>
              <a:gd name="connsiteX7" fmla="*/ 2093513 w 2093513"/>
              <a:gd name="connsiteY7" fmla="*/ 1356731 h 1656913"/>
              <a:gd name="connsiteX8" fmla="*/ 2055908 w 2093513"/>
              <a:gd name="connsiteY8" fmla="*/ 1519687 h 1656913"/>
              <a:gd name="connsiteX9" fmla="*/ 1881737 w 2093513"/>
              <a:gd name="connsiteY9" fmla="*/ 1650975 h 1656913"/>
              <a:gd name="connsiteX10" fmla="*/ 1634994 w 2093513"/>
              <a:gd name="connsiteY10" fmla="*/ 1656913 h 1656913"/>
              <a:gd name="connsiteX11" fmla="*/ 1446308 w 2093513"/>
              <a:gd name="connsiteY11" fmla="*/ 1519687 h 1656913"/>
              <a:gd name="connsiteX12" fmla="*/ 1359222 w 2093513"/>
              <a:gd name="connsiteY12" fmla="*/ 1258430 h 1656913"/>
              <a:gd name="connsiteX13" fmla="*/ 1257622 w 2093513"/>
              <a:gd name="connsiteY13" fmla="*/ 982658 h 1656913"/>
              <a:gd name="connsiteX14" fmla="*/ 1054422 w 2093513"/>
              <a:gd name="connsiteY14" fmla="*/ 764944 h 1656913"/>
              <a:gd name="connsiteX15" fmla="*/ 778651 w 2093513"/>
              <a:gd name="connsiteY15" fmla="*/ 605287 h 1656913"/>
              <a:gd name="connsiteX16" fmla="*/ 575451 w 2093513"/>
              <a:gd name="connsiteY16" fmla="*/ 518201 h 1656913"/>
              <a:gd name="connsiteX17" fmla="*/ 401280 w 2093513"/>
              <a:gd name="connsiteY17" fmla="*/ 474658 h 1656913"/>
              <a:gd name="connsiteX18" fmla="*/ 183565 w 2093513"/>
              <a:gd name="connsiteY18" fmla="*/ 416601 h 1656913"/>
              <a:gd name="connsiteX19" fmla="*/ 81965 w 2093513"/>
              <a:gd name="connsiteY19" fmla="*/ 358544 h 1656913"/>
              <a:gd name="connsiteX20" fmla="*/ 67451 w 2093513"/>
              <a:gd name="connsiteY20" fmla="*/ 271458 h 1656913"/>
              <a:gd name="connsiteX21" fmla="*/ 70750 w 2093513"/>
              <a:gd name="connsiteY21" fmla="*/ 152706 h 1656913"/>
              <a:gd name="connsiteX22" fmla="*/ 0 w 2093513"/>
              <a:gd name="connsiteY22" fmla="*/ 0 h 1656913"/>
              <a:gd name="connsiteX0" fmla="*/ 93028 w 2186541"/>
              <a:gd name="connsiteY0" fmla="*/ 0 h 1656913"/>
              <a:gd name="connsiteX1" fmla="*/ 659902 w 2186541"/>
              <a:gd name="connsiteY1" fmla="*/ 76175 h 1656913"/>
              <a:gd name="connsiteX2" fmla="*/ 1233217 w 2186541"/>
              <a:gd name="connsiteY2" fmla="*/ 113780 h 1656913"/>
              <a:gd name="connsiteX3" fmla="*/ 1539336 w 2186541"/>
              <a:gd name="connsiteY3" fmla="*/ 329515 h 1656913"/>
              <a:gd name="connsiteX4" fmla="*/ 1890318 w 2186541"/>
              <a:gd name="connsiteY4" fmla="*/ 710186 h 1656913"/>
              <a:gd name="connsiteX5" fmla="*/ 2058552 w 2186541"/>
              <a:gd name="connsiteY5" fmla="*/ 939115 h 1656913"/>
              <a:gd name="connsiteX6" fmla="*/ 2183242 w 2186541"/>
              <a:gd name="connsiteY6" fmla="*/ 1191796 h 1656913"/>
              <a:gd name="connsiteX7" fmla="*/ 2186541 w 2186541"/>
              <a:gd name="connsiteY7" fmla="*/ 1356731 h 1656913"/>
              <a:gd name="connsiteX8" fmla="*/ 2148936 w 2186541"/>
              <a:gd name="connsiteY8" fmla="*/ 1519687 h 1656913"/>
              <a:gd name="connsiteX9" fmla="*/ 1974765 w 2186541"/>
              <a:gd name="connsiteY9" fmla="*/ 1650975 h 1656913"/>
              <a:gd name="connsiteX10" fmla="*/ 1728022 w 2186541"/>
              <a:gd name="connsiteY10" fmla="*/ 1656913 h 1656913"/>
              <a:gd name="connsiteX11" fmla="*/ 1539336 w 2186541"/>
              <a:gd name="connsiteY11" fmla="*/ 1519687 h 1656913"/>
              <a:gd name="connsiteX12" fmla="*/ 1452250 w 2186541"/>
              <a:gd name="connsiteY12" fmla="*/ 1258430 h 1656913"/>
              <a:gd name="connsiteX13" fmla="*/ 1350650 w 2186541"/>
              <a:gd name="connsiteY13" fmla="*/ 982658 h 1656913"/>
              <a:gd name="connsiteX14" fmla="*/ 1147450 w 2186541"/>
              <a:gd name="connsiteY14" fmla="*/ 764944 h 1656913"/>
              <a:gd name="connsiteX15" fmla="*/ 871679 w 2186541"/>
              <a:gd name="connsiteY15" fmla="*/ 605287 h 1656913"/>
              <a:gd name="connsiteX16" fmla="*/ 668479 w 2186541"/>
              <a:gd name="connsiteY16" fmla="*/ 518201 h 1656913"/>
              <a:gd name="connsiteX17" fmla="*/ 494308 w 2186541"/>
              <a:gd name="connsiteY17" fmla="*/ 474658 h 1656913"/>
              <a:gd name="connsiteX18" fmla="*/ 276593 w 2186541"/>
              <a:gd name="connsiteY18" fmla="*/ 416601 h 1656913"/>
              <a:gd name="connsiteX19" fmla="*/ 174993 w 2186541"/>
              <a:gd name="connsiteY19" fmla="*/ 358544 h 1656913"/>
              <a:gd name="connsiteX20" fmla="*/ 160479 w 2186541"/>
              <a:gd name="connsiteY20" fmla="*/ 271458 h 1656913"/>
              <a:gd name="connsiteX21" fmla="*/ 5 w 2186541"/>
              <a:gd name="connsiteY21" fmla="*/ 118586 h 1656913"/>
              <a:gd name="connsiteX22" fmla="*/ 93028 w 2186541"/>
              <a:gd name="connsiteY22" fmla="*/ 0 h 1656913"/>
              <a:gd name="connsiteX0" fmla="*/ 93091 w 2186604"/>
              <a:gd name="connsiteY0" fmla="*/ 0 h 1656913"/>
              <a:gd name="connsiteX1" fmla="*/ 659965 w 2186604"/>
              <a:gd name="connsiteY1" fmla="*/ 76175 h 1656913"/>
              <a:gd name="connsiteX2" fmla="*/ 1233280 w 2186604"/>
              <a:gd name="connsiteY2" fmla="*/ 113780 h 1656913"/>
              <a:gd name="connsiteX3" fmla="*/ 1539399 w 2186604"/>
              <a:gd name="connsiteY3" fmla="*/ 329515 h 1656913"/>
              <a:gd name="connsiteX4" fmla="*/ 1890381 w 2186604"/>
              <a:gd name="connsiteY4" fmla="*/ 710186 h 1656913"/>
              <a:gd name="connsiteX5" fmla="*/ 2058615 w 2186604"/>
              <a:gd name="connsiteY5" fmla="*/ 939115 h 1656913"/>
              <a:gd name="connsiteX6" fmla="*/ 2183305 w 2186604"/>
              <a:gd name="connsiteY6" fmla="*/ 1191796 h 1656913"/>
              <a:gd name="connsiteX7" fmla="*/ 2186604 w 2186604"/>
              <a:gd name="connsiteY7" fmla="*/ 1356731 h 1656913"/>
              <a:gd name="connsiteX8" fmla="*/ 2148999 w 2186604"/>
              <a:gd name="connsiteY8" fmla="*/ 1519687 h 1656913"/>
              <a:gd name="connsiteX9" fmla="*/ 1974828 w 2186604"/>
              <a:gd name="connsiteY9" fmla="*/ 1650975 h 1656913"/>
              <a:gd name="connsiteX10" fmla="*/ 1728085 w 2186604"/>
              <a:gd name="connsiteY10" fmla="*/ 1656913 h 1656913"/>
              <a:gd name="connsiteX11" fmla="*/ 1539399 w 2186604"/>
              <a:gd name="connsiteY11" fmla="*/ 1519687 h 1656913"/>
              <a:gd name="connsiteX12" fmla="*/ 1452313 w 2186604"/>
              <a:gd name="connsiteY12" fmla="*/ 1258430 h 1656913"/>
              <a:gd name="connsiteX13" fmla="*/ 1350713 w 2186604"/>
              <a:gd name="connsiteY13" fmla="*/ 982658 h 1656913"/>
              <a:gd name="connsiteX14" fmla="*/ 1147513 w 2186604"/>
              <a:gd name="connsiteY14" fmla="*/ 764944 h 1656913"/>
              <a:gd name="connsiteX15" fmla="*/ 871742 w 2186604"/>
              <a:gd name="connsiteY15" fmla="*/ 605287 h 1656913"/>
              <a:gd name="connsiteX16" fmla="*/ 668542 w 2186604"/>
              <a:gd name="connsiteY16" fmla="*/ 518201 h 1656913"/>
              <a:gd name="connsiteX17" fmla="*/ 494371 w 2186604"/>
              <a:gd name="connsiteY17" fmla="*/ 474658 h 1656913"/>
              <a:gd name="connsiteX18" fmla="*/ 276656 w 2186604"/>
              <a:gd name="connsiteY18" fmla="*/ 416601 h 1656913"/>
              <a:gd name="connsiteX19" fmla="*/ 175056 w 2186604"/>
              <a:gd name="connsiteY19" fmla="*/ 358544 h 1656913"/>
              <a:gd name="connsiteX20" fmla="*/ 10417 w 2186604"/>
              <a:gd name="connsiteY20" fmla="*/ 264634 h 1656913"/>
              <a:gd name="connsiteX21" fmla="*/ 68 w 2186604"/>
              <a:gd name="connsiteY21" fmla="*/ 118586 h 1656913"/>
              <a:gd name="connsiteX22" fmla="*/ 93091 w 2186604"/>
              <a:gd name="connsiteY22" fmla="*/ 0 h 1656913"/>
              <a:gd name="connsiteX0" fmla="*/ 93091 w 2186604"/>
              <a:gd name="connsiteY0" fmla="*/ 0 h 1656913"/>
              <a:gd name="connsiteX1" fmla="*/ 666789 w 2186604"/>
              <a:gd name="connsiteY1" fmla="*/ 42056 h 1656913"/>
              <a:gd name="connsiteX2" fmla="*/ 1233280 w 2186604"/>
              <a:gd name="connsiteY2" fmla="*/ 113780 h 1656913"/>
              <a:gd name="connsiteX3" fmla="*/ 1539399 w 2186604"/>
              <a:gd name="connsiteY3" fmla="*/ 329515 h 1656913"/>
              <a:gd name="connsiteX4" fmla="*/ 1890381 w 2186604"/>
              <a:gd name="connsiteY4" fmla="*/ 710186 h 1656913"/>
              <a:gd name="connsiteX5" fmla="*/ 2058615 w 2186604"/>
              <a:gd name="connsiteY5" fmla="*/ 939115 h 1656913"/>
              <a:gd name="connsiteX6" fmla="*/ 2183305 w 2186604"/>
              <a:gd name="connsiteY6" fmla="*/ 1191796 h 1656913"/>
              <a:gd name="connsiteX7" fmla="*/ 2186604 w 2186604"/>
              <a:gd name="connsiteY7" fmla="*/ 1356731 h 1656913"/>
              <a:gd name="connsiteX8" fmla="*/ 2148999 w 2186604"/>
              <a:gd name="connsiteY8" fmla="*/ 1519687 h 1656913"/>
              <a:gd name="connsiteX9" fmla="*/ 1974828 w 2186604"/>
              <a:gd name="connsiteY9" fmla="*/ 1650975 h 1656913"/>
              <a:gd name="connsiteX10" fmla="*/ 1728085 w 2186604"/>
              <a:gd name="connsiteY10" fmla="*/ 1656913 h 1656913"/>
              <a:gd name="connsiteX11" fmla="*/ 1539399 w 2186604"/>
              <a:gd name="connsiteY11" fmla="*/ 1519687 h 1656913"/>
              <a:gd name="connsiteX12" fmla="*/ 1452313 w 2186604"/>
              <a:gd name="connsiteY12" fmla="*/ 1258430 h 1656913"/>
              <a:gd name="connsiteX13" fmla="*/ 1350713 w 2186604"/>
              <a:gd name="connsiteY13" fmla="*/ 982658 h 1656913"/>
              <a:gd name="connsiteX14" fmla="*/ 1147513 w 2186604"/>
              <a:gd name="connsiteY14" fmla="*/ 764944 h 1656913"/>
              <a:gd name="connsiteX15" fmla="*/ 871742 w 2186604"/>
              <a:gd name="connsiteY15" fmla="*/ 605287 h 1656913"/>
              <a:gd name="connsiteX16" fmla="*/ 668542 w 2186604"/>
              <a:gd name="connsiteY16" fmla="*/ 518201 h 1656913"/>
              <a:gd name="connsiteX17" fmla="*/ 494371 w 2186604"/>
              <a:gd name="connsiteY17" fmla="*/ 474658 h 1656913"/>
              <a:gd name="connsiteX18" fmla="*/ 276656 w 2186604"/>
              <a:gd name="connsiteY18" fmla="*/ 416601 h 1656913"/>
              <a:gd name="connsiteX19" fmla="*/ 175056 w 2186604"/>
              <a:gd name="connsiteY19" fmla="*/ 358544 h 1656913"/>
              <a:gd name="connsiteX20" fmla="*/ 10417 w 2186604"/>
              <a:gd name="connsiteY20" fmla="*/ 264634 h 1656913"/>
              <a:gd name="connsiteX21" fmla="*/ 68 w 2186604"/>
              <a:gd name="connsiteY21" fmla="*/ 118586 h 1656913"/>
              <a:gd name="connsiteX22" fmla="*/ 93091 w 2186604"/>
              <a:gd name="connsiteY22" fmla="*/ 0 h 1656913"/>
              <a:gd name="connsiteX0" fmla="*/ 120341 w 2213854"/>
              <a:gd name="connsiteY0" fmla="*/ 0 h 1656913"/>
              <a:gd name="connsiteX1" fmla="*/ 694039 w 2213854"/>
              <a:gd name="connsiteY1" fmla="*/ 42056 h 1656913"/>
              <a:gd name="connsiteX2" fmla="*/ 1260530 w 2213854"/>
              <a:gd name="connsiteY2" fmla="*/ 113780 h 1656913"/>
              <a:gd name="connsiteX3" fmla="*/ 1566649 w 2213854"/>
              <a:gd name="connsiteY3" fmla="*/ 329515 h 1656913"/>
              <a:gd name="connsiteX4" fmla="*/ 1917631 w 2213854"/>
              <a:gd name="connsiteY4" fmla="*/ 710186 h 1656913"/>
              <a:gd name="connsiteX5" fmla="*/ 2085865 w 2213854"/>
              <a:gd name="connsiteY5" fmla="*/ 939115 h 1656913"/>
              <a:gd name="connsiteX6" fmla="*/ 2210555 w 2213854"/>
              <a:gd name="connsiteY6" fmla="*/ 1191796 h 1656913"/>
              <a:gd name="connsiteX7" fmla="*/ 2213854 w 2213854"/>
              <a:gd name="connsiteY7" fmla="*/ 1356731 h 1656913"/>
              <a:gd name="connsiteX8" fmla="*/ 2176249 w 2213854"/>
              <a:gd name="connsiteY8" fmla="*/ 1519687 h 1656913"/>
              <a:gd name="connsiteX9" fmla="*/ 2002078 w 2213854"/>
              <a:gd name="connsiteY9" fmla="*/ 1650975 h 1656913"/>
              <a:gd name="connsiteX10" fmla="*/ 1755335 w 2213854"/>
              <a:gd name="connsiteY10" fmla="*/ 1656913 h 1656913"/>
              <a:gd name="connsiteX11" fmla="*/ 1566649 w 2213854"/>
              <a:gd name="connsiteY11" fmla="*/ 1519687 h 1656913"/>
              <a:gd name="connsiteX12" fmla="*/ 1479563 w 2213854"/>
              <a:gd name="connsiteY12" fmla="*/ 1258430 h 1656913"/>
              <a:gd name="connsiteX13" fmla="*/ 1377963 w 2213854"/>
              <a:gd name="connsiteY13" fmla="*/ 982658 h 1656913"/>
              <a:gd name="connsiteX14" fmla="*/ 1174763 w 2213854"/>
              <a:gd name="connsiteY14" fmla="*/ 764944 h 1656913"/>
              <a:gd name="connsiteX15" fmla="*/ 898992 w 2213854"/>
              <a:gd name="connsiteY15" fmla="*/ 605287 h 1656913"/>
              <a:gd name="connsiteX16" fmla="*/ 695792 w 2213854"/>
              <a:gd name="connsiteY16" fmla="*/ 518201 h 1656913"/>
              <a:gd name="connsiteX17" fmla="*/ 521621 w 2213854"/>
              <a:gd name="connsiteY17" fmla="*/ 474658 h 1656913"/>
              <a:gd name="connsiteX18" fmla="*/ 303906 w 2213854"/>
              <a:gd name="connsiteY18" fmla="*/ 416601 h 1656913"/>
              <a:gd name="connsiteX19" fmla="*/ 202306 w 2213854"/>
              <a:gd name="connsiteY19" fmla="*/ 358544 h 1656913"/>
              <a:gd name="connsiteX20" fmla="*/ 37667 w 2213854"/>
              <a:gd name="connsiteY20" fmla="*/ 264634 h 1656913"/>
              <a:gd name="connsiteX21" fmla="*/ 22 w 2213854"/>
              <a:gd name="connsiteY21" fmla="*/ 84467 h 1656913"/>
              <a:gd name="connsiteX22" fmla="*/ 120341 w 2213854"/>
              <a:gd name="connsiteY22" fmla="*/ 0 h 1656913"/>
              <a:gd name="connsiteX0" fmla="*/ 120460 w 2213973"/>
              <a:gd name="connsiteY0" fmla="*/ 0 h 1656913"/>
              <a:gd name="connsiteX1" fmla="*/ 694158 w 2213973"/>
              <a:gd name="connsiteY1" fmla="*/ 42056 h 1656913"/>
              <a:gd name="connsiteX2" fmla="*/ 1260649 w 2213973"/>
              <a:gd name="connsiteY2" fmla="*/ 113780 h 1656913"/>
              <a:gd name="connsiteX3" fmla="*/ 1566768 w 2213973"/>
              <a:gd name="connsiteY3" fmla="*/ 329515 h 1656913"/>
              <a:gd name="connsiteX4" fmla="*/ 1917750 w 2213973"/>
              <a:gd name="connsiteY4" fmla="*/ 710186 h 1656913"/>
              <a:gd name="connsiteX5" fmla="*/ 2085984 w 2213973"/>
              <a:gd name="connsiteY5" fmla="*/ 939115 h 1656913"/>
              <a:gd name="connsiteX6" fmla="*/ 2210674 w 2213973"/>
              <a:gd name="connsiteY6" fmla="*/ 1191796 h 1656913"/>
              <a:gd name="connsiteX7" fmla="*/ 2213973 w 2213973"/>
              <a:gd name="connsiteY7" fmla="*/ 1356731 h 1656913"/>
              <a:gd name="connsiteX8" fmla="*/ 2176368 w 2213973"/>
              <a:gd name="connsiteY8" fmla="*/ 1519687 h 1656913"/>
              <a:gd name="connsiteX9" fmla="*/ 2002197 w 2213973"/>
              <a:gd name="connsiteY9" fmla="*/ 1650975 h 1656913"/>
              <a:gd name="connsiteX10" fmla="*/ 1755454 w 2213973"/>
              <a:gd name="connsiteY10" fmla="*/ 1656913 h 1656913"/>
              <a:gd name="connsiteX11" fmla="*/ 1566768 w 2213973"/>
              <a:gd name="connsiteY11" fmla="*/ 1519687 h 1656913"/>
              <a:gd name="connsiteX12" fmla="*/ 1479682 w 2213973"/>
              <a:gd name="connsiteY12" fmla="*/ 1258430 h 1656913"/>
              <a:gd name="connsiteX13" fmla="*/ 1378082 w 2213973"/>
              <a:gd name="connsiteY13" fmla="*/ 982658 h 1656913"/>
              <a:gd name="connsiteX14" fmla="*/ 1174882 w 2213973"/>
              <a:gd name="connsiteY14" fmla="*/ 764944 h 1656913"/>
              <a:gd name="connsiteX15" fmla="*/ 899111 w 2213973"/>
              <a:gd name="connsiteY15" fmla="*/ 605287 h 1656913"/>
              <a:gd name="connsiteX16" fmla="*/ 695911 w 2213973"/>
              <a:gd name="connsiteY16" fmla="*/ 518201 h 1656913"/>
              <a:gd name="connsiteX17" fmla="*/ 521740 w 2213973"/>
              <a:gd name="connsiteY17" fmla="*/ 474658 h 1656913"/>
              <a:gd name="connsiteX18" fmla="*/ 304025 w 2213973"/>
              <a:gd name="connsiteY18" fmla="*/ 416601 h 1656913"/>
              <a:gd name="connsiteX19" fmla="*/ 202425 w 2213973"/>
              <a:gd name="connsiteY19" fmla="*/ 358544 h 1656913"/>
              <a:gd name="connsiteX20" fmla="*/ 3666 w 2213973"/>
              <a:gd name="connsiteY20" fmla="*/ 271458 h 1656913"/>
              <a:gd name="connsiteX21" fmla="*/ 141 w 2213973"/>
              <a:gd name="connsiteY21" fmla="*/ 84467 h 1656913"/>
              <a:gd name="connsiteX22" fmla="*/ 120460 w 2213973"/>
              <a:gd name="connsiteY22" fmla="*/ 0 h 1656913"/>
              <a:gd name="connsiteX0" fmla="*/ 154460 w 2247973"/>
              <a:gd name="connsiteY0" fmla="*/ 0 h 1656913"/>
              <a:gd name="connsiteX1" fmla="*/ 728158 w 2247973"/>
              <a:gd name="connsiteY1" fmla="*/ 42056 h 1656913"/>
              <a:gd name="connsiteX2" fmla="*/ 1294649 w 2247973"/>
              <a:gd name="connsiteY2" fmla="*/ 113780 h 1656913"/>
              <a:gd name="connsiteX3" fmla="*/ 1600768 w 2247973"/>
              <a:gd name="connsiteY3" fmla="*/ 329515 h 1656913"/>
              <a:gd name="connsiteX4" fmla="*/ 1951750 w 2247973"/>
              <a:gd name="connsiteY4" fmla="*/ 710186 h 1656913"/>
              <a:gd name="connsiteX5" fmla="*/ 2119984 w 2247973"/>
              <a:gd name="connsiteY5" fmla="*/ 939115 h 1656913"/>
              <a:gd name="connsiteX6" fmla="*/ 2244674 w 2247973"/>
              <a:gd name="connsiteY6" fmla="*/ 1191796 h 1656913"/>
              <a:gd name="connsiteX7" fmla="*/ 2247973 w 2247973"/>
              <a:gd name="connsiteY7" fmla="*/ 1356731 h 1656913"/>
              <a:gd name="connsiteX8" fmla="*/ 2210368 w 2247973"/>
              <a:gd name="connsiteY8" fmla="*/ 1519687 h 1656913"/>
              <a:gd name="connsiteX9" fmla="*/ 2036197 w 2247973"/>
              <a:gd name="connsiteY9" fmla="*/ 1650975 h 1656913"/>
              <a:gd name="connsiteX10" fmla="*/ 1789454 w 2247973"/>
              <a:gd name="connsiteY10" fmla="*/ 1656913 h 1656913"/>
              <a:gd name="connsiteX11" fmla="*/ 1600768 w 2247973"/>
              <a:gd name="connsiteY11" fmla="*/ 1519687 h 1656913"/>
              <a:gd name="connsiteX12" fmla="*/ 1513682 w 2247973"/>
              <a:gd name="connsiteY12" fmla="*/ 1258430 h 1656913"/>
              <a:gd name="connsiteX13" fmla="*/ 1412082 w 2247973"/>
              <a:gd name="connsiteY13" fmla="*/ 982658 h 1656913"/>
              <a:gd name="connsiteX14" fmla="*/ 1208882 w 2247973"/>
              <a:gd name="connsiteY14" fmla="*/ 764944 h 1656913"/>
              <a:gd name="connsiteX15" fmla="*/ 933111 w 2247973"/>
              <a:gd name="connsiteY15" fmla="*/ 605287 h 1656913"/>
              <a:gd name="connsiteX16" fmla="*/ 729911 w 2247973"/>
              <a:gd name="connsiteY16" fmla="*/ 518201 h 1656913"/>
              <a:gd name="connsiteX17" fmla="*/ 555740 w 2247973"/>
              <a:gd name="connsiteY17" fmla="*/ 474658 h 1656913"/>
              <a:gd name="connsiteX18" fmla="*/ 338025 w 2247973"/>
              <a:gd name="connsiteY18" fmla="*/ 416601 h 1656913"/>
              <a:gd name="connsiteX19" fmla="*/ 236425 w 2247973"/>
              <a:gd name="connsiteY19" fmla="*/ 358544 h 1656913"/>
              <a:gd name="connsiteX20" fmla="*/ 37666 w 2247973"/>
              <a:gd name="connsiteY20" fmla="*/ 271458 h 1656913"/>
              <a:gd name="connsiteX21" fmla="*/ 22 w 2247973"/>
              <a:gd name="connsiteY21" fmla="*/ 91291 h 1656913"/>
              <a:gd name="connsiteX22" fmla="*/ 154460 w 2247973"/>
              <a:gd name="connsiteY22" fmla="*/ 0 h 1656913"/>
              <a:gd name="connsiteX0" fmla="*/ 166573 w 2260086"/>
              <a:gd name="connsiteY0" fmla="*/ 0 h 1656913"/>
              <a:gd name="connsiteX1" fmla="*/ 740271 w 2260086"/>
              <a:gd name="connsiteY1" fmla="*/ 42056 h 1656913"/>
              <a:gd name="connsiteX2" fmla="*/ 1306762 w 2260086"/>
              <a:gd name="connsiteY2" fmla="*/ 113780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40271 w 2260086"/>
              <a:gd name="connsiteY1" fmla="*/ 42056 h 1656913"/>
              <a:gd name="connsiteX2" fmla="*/ 1306762 w 2260086"/>
              <a:gd name="connsiteY2" fmla="*/ 113780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40271 w 2260086"/>
              <a:gd name="connsiteY1" fmla="*/ 42056 h 1656913"/>
              <a:gd name="connsiteX2" fmla="*/ 1306762 w 2260086"/>
              <a:gd name="connsiteY2" fmla="*/ 113780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53919 w 2260086"/>
              <a:gd name="connsiteY1" fmla="*/ 14761 h 1656913"/>
              <a:gd name="connsiteX2" fmla="*/ 1306762 w 2260086"/>
              <a:gd name="connsiteY2" fmla="*/ 113780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53919 w 2260086"/>
              <a:gd name="connsiteY1" fmla="*/ 14761 h 1656913"/>
              <a:gd name="connsiteX2" fmla="*/ 1334057 w 2260086"/>
              <a:gd name="connsiteY2" fmla="*/ 79661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53919 w 2260086"/>
              <a:gd name="connsiteY1" fmla="*/ 14761 h 1656913"/>
              <a:gd name="connsiteX2" fmla="*/ 1334057 w 2260086"/>
              <a:gd name="connsiteY2" fmla="*/ 79661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53919 w 2260086"/>
              <a:gd name="connsiteY1" fmla="*/ 14761 h 1656913"/>
              <a:gd name="connsiteX2" fmla="*/ 1334057 w 2260086"/>
              <a:gd name="connsiteY2" fmla="*/ 79661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53919 w 2260086"/>
              <a:gd name="connsiteY1" fmla="*/ 14761 h 1656913"/>
              <a:gd name="connsiteX2" fmla="*/ 1334057 w 2260086"/>
              <a:gd name="connsiteY2" fmla="*/ 79661 h 1656913"/>
              <a:gd name="connsiteX3" fmla="*/ 1653824 w 2260086"/>
              <a:gd name="connsiteY3" fmla="*/ 315867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9478 h 1666391"/>
              <a:gd name="connsiteX1" fmla="*/ 753919 w 2260086"/>
              <a:gd name="connsiteY1" fmla="*/ 3767 h 1666391"/>
              <a:gd name="connsiteX2" fmla="*/ 1334057 w 2260086"/>
              <a:gd name="connsiteY2" fmla="*/ 89139 h 1666391"/>
              <a:gd name="connsiteX3" fmla="*/ 1653824 w 2260086"/>
              <a:gd name="connsiteY3" fmla="*/ 325345 h 1666391"/>
              <a:gd name="connsiteX4" fmla="*/ 1963863 w 2260086"/>
              <a:gd name="connsiteY4" fmla="*/ 719664 h 1666391"/>
              <a:gd name="connsiteX5" fmla="*/ 2132097 w 2260086"/>
              <a:gd name="connsiteY5" fmla="*/ 948593 h 1666391"/>
              <a:gd name="connsiteX6" fmla="*/ 2256787 w 2260086"/>
              <a:gd name="connsiteY6" fmla="*/ 1201274 h 1666391"/>
              <a:gd name="connsiteX7" fmla="*/ 2260086 w 2260086"/>
              <a:gd name="connsiteY7" fmla="*/ 1366209 h 1666391"/>
              <a:gd name="connsiteX8" fmla="*/ 2222481 w 2260086"/>
              <a:gd name="connsiteY8" fmla="*/ 1529165 h 1666391"/>
              <a:gd name="connsiteX9" fmla="*/ 2048310 w 2260086"/>
              <a:gd name="connsiteY9" fmla="*/ 1660453 h 1666391"/>
              <a:gd name="connsiteX10" fmla="*/ 1801567 w 2260086"/>
              <a:gd name="connsiteY10" fmla="*/ 1666391 h 1666391"/>
              <a:gd name="connsiteX11" fmla="*/ 1612881 w 2260086"/>
              <a:gd name="connsiteY11" fmla="*/ 1529165 h 1666391"/>
              <a:gd name="connsiteX12" fmla="*/ 1525795 w 2260086"/>
              <a:gd name="connsiteY12" fmla="*/ 1267908 h 1666391"/>
              <a:gd name="connsiteX13" fmla="*/ 1424195 w 2260086"/>
              <a:gd name="connsiteY13" fmla="*/ 992136 h 1666391"/>
              <a:gd name="connsiteX14" fmla="*/ 1220995 w 2260086"/>
              <a:gd name="connsiteY14" fmla="*/ 774422 h 1666391"/>
              <a:gd name="connsiteX15" fmla="*/ 945224 w 2260086"/>
              <a:gd name="connsiteY15" fmla="*/ 614765 h 1666391"/>
              <a:gd name="connsiteX16" fmla="*/ 742024 w 2260086"/>
              <a:gd name="connsiteY16" fmla="*/ 527679 h 1666391"/>
              <a:gd name="connsiteX17" fmla="*/ 567853 w 2260086"/>
              <a:gd name="connsiteY17" fmla="*/ 484136 h 1666391"/>
              <a:gd name="connsiteX18" fmla="*/ 350138 w 2260086"/>
              <a:gd name="connsiteY18" fmla="*/ 426079 h 1666391"/>
              <a:gd name="connsiteX19" fmla="*/ 248538 w 2260086"/>
              <a:gd name="connsiteY19" fmla="*/ 368022 h 1666391"/>
              <a:gd name="connsiteX20" fmla="*/ 49779 w 2260086"/>
              <a:gd name="connsiteY20" fmla="*/ 280936 h 1666391"/>
              <a:gd name="connsiteX21" fmla="*/ 12135 w 2260086"/>
              <a:gd name="connsiteY21" fmla="*/ 100769 h 1666391"/>
              <a:gd name="connsiteX22" fmla="*/ 166573 w 2260086"/>
              <a:gd name="connsiteY22" fmla="*/ 9478 h 1666391"/>
              <a:gd name="connsiteX0" fmla="*/ 166573 w 2260086"/>
              <a:gd name="connsiteY0" fmla="*/ 9924 h 1666837"/>
              <a:gd name="connsiteX1" fmla="*/ 753919 w 2260086"/>
              <a:gd name="connsiteY1" fmla="*/ 4213 h 1666837"/>
              <a:gd name="connsiteX2" fmla="*/ 1395472 w 2260086"/>
              <a:gd name="connsiteY2" fmla="*/ 96409 h 1666837"/>
              <a:gd name="connsiteX3" fmla="*/ 1653824 w 2260086"/>
              <a:gd name="connsiteY3" fmla="*/ 325791 h 1666837"/>
              <a:gd name="connsiteX4" fmla="*/ 1963863 w 2260086"/>
              <a:gd name="connsiteY4" fmla="*/ 720110 h 1666837"/>
              <a:gd name="connsiteX5" fmla="*/ 2132097 w 2260086"/>
              <a:gd name="connsiteY5" fmla="*/ 949039 h 1666837"/>
              <a:gd name="connsiteX6" fmla="*/ 2256787 w 2260086"/>
              <a:gd name="connsiteY6" fmla="*/ 1201720 h 1666837"/>
              <a:gd name="connsiteX7" fmla="*/ 2260086 w 2260086"/>
              <a:gd name="connsiteY7" fmla="*/ 1366655 h 1666837"/>
              <a:gd name="connsiteX8" fmla="*/ 2222481 w 2260086"/>
              <a:gd name="connsiteY8" fmla="*/ 1529611 h 1666837"/>
              <a:gd name="connsiteX9" fmla="*/ 2048310 w 2260086"/>
              <a:gd name="connsiteY9" fmla="*/ 1660899 h 1666837"/>
              <a:gd name="connsiteX10" fmla="*/ 1801567 w 2260086"/>
              <a:gd name="connsiteY10" fmla="*/ 1666837 h 1666837"/>
              <a:gd name="connsiteX11" fmla="*/ 1612881 w 2260086"/>
              <a:gd name="connsiteY11" fmla="*/ 1529611 h 1666837"/>
              <a:gd name="connsiteX12" fmla="*/ 1525795 w 2260086"/>
              <a:gd name="connsiteY12" fmla="*/ 1268354 h 1666837"/>
              <a:gd name="connsiteX13" fmla="*/ 1424195 w 2260086"/>
              <a:gd name="connsiteY13" fmla="*/ 992582 h 1666837"/>
              <a:gd name="connsiteX14" fmla="*/ 1220995 w 2260086"/>
              <a:gd name="connsiteY14" fmla="*/ 774868 h 1666837"/>
              <a:gd name="connsiteX15" fmla="*/ 945224 w 2260086"/>
              <a:gd name="connsiteY15" fmla="*/ 615211 h 1666837"/>
              <a:gd name="connsiteX16" fmla="*/ 742024 w 2260086"/>
              <a:gd name="connsiteY16" fmla="*/ 528125 h 1666837"/>
              <a:gd name="connsiteX17" fmla="*/ 567853 w 2260086"/>
              <a:gd name="connsiteY17" fmla="*/ 484582 h 1666837"/>
              <a:gd name="connsiteX18" fmla="*/ 350138 w 2260086"/>
              <a:gd name="connsiteY18" fmla="*/ 426525 h 1666837"/>
              <a:gd name="connsiteX19" fmla="*/ 248538 w 2260086"/>
              <a:gd name="connsiteY19" fmla="*/ 368468 h 1666837"/>
              <a:gd name="connsiteX20" fmla="*/ 49779 w 2260086"/>
              <a:gd name="connsiteY20" fmla="*/ 281382 h 1666837"/>
              <a:gd name="connsiteX21" fmla="*/ 12135 w 2260086"/>
              <a:gd name="connsiteY21" fmla="*/ 101215 h 1666837"/>
              <a:gd name="connsiteX22" fmla="*/ 166573 w 2260086"/>
              <a:gd name="connsiteY22" fmla="*/ 9924 h 1666837"/>
              <a:gd name="connsiteX0" fmla="*/ 166573 w 2267276"/>
              <a:gd name="connsiteY0" fmla="*/ 9924 h 1666837"/>
              <a:gd name="connsiteX1" fmla="*/ 753919 w 2267276"/>
              <a:gd name="connsiteY1" fmla="*/ 4213 h 1666837"/>
              <a:gd name="connsiteX2" fmla="*/ 1395472 w 2267276"/>
              <a:gd name="connsiteY2" fmla="*/ 96409 h 1666837"/>
              <a:gd name="connsiteX3" fmla="*/ 1653824 w 2267276"/>
              <a:gd name="connsiteY3" fmla="*/ 325791 h 1666837"/>
              <a:gd name="connsiteX4" fmla="*/ 1963863 w 2267276"/>
              <a:gd name="connsiteY4" fmla="*/ 720110 h 1666837"/>
              <a:gd name="connsiteX5" fmla="*/ 2132097 w 2267276"/>
              <a:gd name="connsiteY5" fmla="*/ 949039 h 1666837"/>
              <a:gd name="connsiteX6" fmla="*/ 2256787 w 2267276"/>
              <a:gd name="connsiteY6" fmla="*/ 1201720 h 1666837"/>
              <a:gd name="connsiteX7" fmla="*/ 2260086 w 2267276"/>
              <a:gd name="connsiteY7" fmla="*/ 1366655 h 1666837"/>
              <a:gd name="connsiteX8" fmla="*/ 2222481 w 2267276"/>
              <a:gd name="connsiteY8" fmla="*/ 1529611 h 1666837"/>
              <a:gd name="connsiteX9" fmla="*/ 2048310 w 2267276"/>
              <a:gd name="connsiteY9" fmla="*/ 1660899 h 1666837"/>
              <a:gd name="connsiteX10" fmla="*/ 1801567 w 2267276"/>
              <a:gd name="connsiteY10" fmla="*/ 1666837 h 1666837"/>
              <a:gd name="connsiteX11" fmla="*/ 1612881 w 2267276"/>
              <a:gd name="connsiteY11" fmla="*/ 1529611 h 1666837"/>
              <a:gd name="connsiteX12" fmla="*/ 1525795 w 2267276"/>
              <a:gd name="connsiteY12" fmla="*/ 1268354 h 1666837"/>
              <a:gd name="connsiteX13" fmla="*/ 1424195 w 2267276"/>
              <a:gd name="connsiteY13" fmla="*/ 992582 h 1666837"/>
              <a:gd name="connsiteX14" fmla="*/ 1220995 w 2267276"/>
              <a:gd name="connsiteY14" fmla="*/ 774868 h 1666837"/>
              <a:gd name="connsiteX15" fmla="*/ 945224 w 2267276"/>
              <a:gd name="connsiteY15" fmla="*/ 615211 h 1666837"/>
              <a:gd name="connsiteX16" fmla="*/ 742024 w 2267276"/>
              <a:gd name="connsiteY16" fmla="*/ 528125 h 1666837"/>
              <a:gd name="connsiteX17" fmla="*/ 567853 w 2267276"/>
              <a:gd name="connsiteY17" fmla="*/ 484582 h 1666837"/>
              <a:gd name="connsiteX18" fmla="*/ 350138 w 2267276"/>
              <a:gd name="connsiteY18" fmla="*/ 426525 h 1666837"/>
              <a:gd name="connsiteX19" fmla="*/ 248538 w 2267276"/>
              <a:gd name="connsiteY19" fmla="*/ 368468 h 1666837"/>
              <a:gd name="connsiteX20" fmla="*/ 49779 w 2267276"/>
              <a:gd name="connsiteY20" fmla="*/ 281382 h 1666837"/>
              <a:gd name="connsiteX21" fmla="*/ 12135 w 2267276"/>
              <a:gd name="connsiteY21" fmla="*/ 101215 h 1666837"/>
              <a:gd name="connsiteX22" fmla="*/ 166573 w 2267276"/>
              <a:gd name="connsiteY22" fmla="*/ 9924 h 1666837"/>
              <a:gd name="connsiteX0" fmla="*/ 166573 w 2267276"/>
              <a:gd name="connsiteY0" fmla="*/ 9924 h 1666837"/>
              <a:gd name="connsiteX1" fmla="*/ 753919 w 2267276"/>
              <a:gd name="connsiteY1" fmla="*/ 4213 h 1666837"/>
              <a:gd name="connsiteX2" fmla="*/ 1395472 w 2267276"/>
              <a:gd name="connsiteY2" fmla="*/ 96409 h 1666837"/>
              <a:gd name="connsiteX3" fmla="*/ 1653824 w 2267276"/>
              <a:gd name="connsiteY3" fmla="*/ 325791 h 1666837"/>
              <a:gd name="connsiteX4" fmla="*/ 1963863 w 2267276"/>
              <a:gd name="connsiteY4" fmla="*/ 720110 h 1666837"/>
              <a:gd name="connsiteX5" fmla="*/ 2132097 w 2267276"/>
              <a:gd name="connsiteY5" fmla="*/ 949039 h 1666837"/>
              <a:gd name="connsiteX6" fmla="*/ 2256787 w 2267276"/>
              <a:gd name="connsiteY6" fmla="*/ 1201720 h 1666837"/>
              <a:gd name="connsiteX7" fmla="*/ 2260086 w 2267276"/>
              <a:gd name="connsiteY7" fmla="*/ 1366655 h 1666837"/>
              <a:gd name="connsiteX8" fmla="*/ 2222481 w 2267276"/>
              <a:gd name="connsiteY8" fmla="*/ 1529611 h 1666837"/>
              <a:gd name="connsiteX9" fmla="*/ 2048310 w 2267276"/>
              <a:gd name="connsiteY9" fmla="*/ 1660899 h 1666837"/>
              <a:gd name="connsiteX10" fmla="*/ 1801567 w 2267276"/>
              <a:gd name="connsiteY10" fmla="*/ 1666837 h 1666837"/>
              <a:gd name="connsiteX11" fmla="*/ 1612881 w 2267276"/>
              <a:gd name="connsiteY11" fmla="*/ 1529611 h 1666837"/>
              <a:gd name="connsiteX12" fmla="*/ 1525795 w 2267276"/>
              <a:gd name="connsiteY12" fmla="*/ 1268354 h 1666837"/>
              <a:gd name="connsiteX13" fmla="*/ 1424195 w 2267276"/>
              <a:gd name="connsiteY13" fmla="*/ 992582 h 1666837"/>
              <a:gd name="connsiteX14" fmla="*/ 1220995 w 2267276"/>
              <a:gd name="connsiteY14" fmla="*/ 774868 h 1666837"/>
              <a:gd name="connsiteX15" fmla="*/ 945224 w 2267276"/>
              <a:gd name="connsiteY15" fmla="*/ 615211 h 1666837"/>
              <a:gd name="connsiteX16" fmla="*/ 742024 w 2267276"/>
              <a:gd name="connsiteY16" fmla="*/ 528125 h 1666837"/>
              <a:gd name="connsiteX17" fmla="*/ 567853 w 2267276"/>
              <a:gd name="connsiteY17" fmla="*/ 484582 h 1666837"/>
              <a:gd name="connsiteX18" fmla="*/ 350138 w 2267276"/>
              <a:gd name="connsiteY18" fmla="*/ 426525 h 1666837"/>
              <a:gd name="connsiteX19" fmla="*/ 248538 w 2267276"/>
              <a:gd name="connsiteY19" fmla="*/ 368468 h 1666837"/>
              <a:gd name="connsiteX20" fmla="*/ 49779 w 2267276"/>
              <a:gd name="connsiteY20" fmla="*/ 281382 h 1666837"/>
              <a:gd name="connsiteX21" fmla="*/ 12135 w 2267276"/>
              <a:gd name="connsiteY21" fmla="*/ 101215 h 1666837"/>
              <a:gd name="connsiteX22" fmla="*/ 166573 w 2267276"/>
              <a:gd name="connsiteY22" fmla="*/ 9924 h 1666837"/>
              <a:gd name="connsiteX0" fmla="*/ 166573 w 2267276"/>
              <a:gd name="connsiteY0" fmla="*/ 9924 h 1666837"/>
              <a:gd name="connsiteX1" fmla="*/ 753919 w 2267276"/>
              <a:gd name="connsiteY1" fmla="*/ 4213 h 1666837"/>
              <a:gd name="connsiteX2" fmla="*/ 1395472 w 2267276"/>
              <a:gd name="connsiteY2" fmla="*/ 96409 h 1666837"/>
              <a:gd name="connsiteX3" fmla="*/ 1653824 w 2267276"/>
              <a:gd name="connsiteY3" fmla="*/ 325791 h 1666837"/>
              <a:gd name="connsiteX4" fmla="*/ 1963863 w 2267276"/>
              <a:gd name="connsiteY4" fmla="*/ 720110 h 1666837"/>
              <a:gd name="connsiteX5" fmla="*/ 2132097 w 2267276"/>
              <a:gd name="connsiteY5" fmla="*/ 949039 h 1666837"/>
              <a:gd name="connsiteX6" fmla="*/ 2256787 w 2267276"/>
              <a:gd name="connsiteY6" fmla="*/ 1201720 h 1666837"/>
              <a:gd name="connsiteX7" fmla="*/ 2260086 w 2267276"/>
              <a:gd name="connsiteY7" fmla="*/ 1366655 h 1666837"/>
              <a:gd name="connsiteX8" fmla="*/ 2222481 w 2267276"/>
              <a:gd name="connsiteY8" fmla="*/ 1529611 h 1666837"/>
              <a:gd name="connsiteX9" fmla="*/ 2048310 w 2267276"/>
              <a:gd name="connsiteY9" fmla="*/ 1660899 h 1666837"/>
              <a:gd name="connsiteX10" fmla="*/ 1801567 w 2267276"/>
              <a:gd name="connsiteY10" fmla="*/ 1666837 h 1666837"/>
              <a:gd name="connsiteX11" fmla="*/ 1612881 w 2267276"/>
              <a:gd name="connsiteY11" fmla="*/ 1529611 h 1666837"/>
              <a:gd name="connsiteX12" fmla="*/ 1525795 w 2267276"/>
              <a:gd name="connsiteY12" fmla="*/ 1268354 h 1666837"/>
              <a:gd name="connsiteX13" fmla="*/ 1424195 w 2267276"/>
              <a:gd name="connsiteY13" fmla="*/ 992582 h 1666837"/>
              <a:gd name="connsiteX14" fmla="*/ 1220995 w 2267276"/>
              <a:gd name="connsiteY14" fmla="*/ 774868 h 1666837"/>
              <a:gd name="connsiteX15" fmla="*/ 945224 w 2267276"/>
              <a:gd name="connsiteY15" fmla="*/ 615211 h 1666837"/>
              <a:gd name="connsiteX16" fmla="*/ 742024 w 2267276"/>
              <a:gd name="connsiteY16" fmla="*/ 528125 h 1666837"/>
              <a:gd name="connsiteX17" fmla="*/ 567853 w 2267276"/>
              <a:gd name="connsiteY17" fmla="*/ 484582 h 1666837"/>
              <a:gd name="connsiteX18" fmla="*/ 350138 w 2267276"/>
              <a:gd name="connsiteY18" fmla="*/ 426525 h 1666837"/>
              <a:gd name="connsiteX19" fmla="*/ 248538 w 2267276"/>
              <a:gd name="connsiteY19" fmla="*/ 368468 h 1666837"/>
              <a:gd name="connsiteX20" fmla="*/ 49779 w 2267276"/>
              <a:gd name="connsiteY20" fmla="*/ 281382 h 1666837"/>
              <a:gd name="connsiteX21" fmla="*/ 12135 w 2267276"/>
              <a:gd name="connsiteY21" fmla="*/ 101215 h 1666837"/>
              <a:gd name="connsiteX22" fmla="*/ 166573 w 2267276"/>
              <a:gd name="connsiteY22" fmla="*/ 9924 h 1666837"/>
              <a:gd name="connsiteX0" fmla="*/ 166573 w 2267276"/>
              <a:gd name="connsiteY0" fmla="*/ 9924 h 1669178"/>
              <a:gd name="connsiteX1" fmla="*/ 753919 w 2267276"/>
              <a:gd name="connsiteY1" fmla="*/ 4213 h 1669178"/>
              <a:gd name="connsiteX2" fmla="*/ 1395472 w 2267276"/>
              <a:gd name="connsiteY2" fmla="*/ 96409 h 1669178"/>
              <a:gd name="connsiteX3" fmla="*/ 1653824 w 2267276"/>
              <a:gd name="connsiteY3" fmla="*/ 325791 h 1669178"/>
              <a:gd name="connsiteX4" fmla="*/ 1963863 w 2267276"/>
              <a:gd name="connsiteY4" fmla="*/ 720110 h 1669178"/>
              <a:gd name="connsiteX5" fmla="*/ 2132097 w 2267276"/>
              <a:gd name="connsiteY5" fmla="*/ 949039 h 1669178"/>
              <a:gd name="connsiteX6" fmla="*/ 2256787 w 2267276"/>
              <a:gd name="connsiteY6" fmla="*/ 1201720 h 1669178"/>
              <a:gd name="connsiteX7" fmla="*/ 2260086 w 2267276"/>
              <a:gd name="connsiteY7" fmla="*/ 1366655 h 1669178"/>
              <a:gd name="connsiteX8" fmla="*/ 2222481 w 2267276"/>
              <a:gd name="connsiteY8" fmla="*/ 1529611 h 1669178"/>
              <a:gd name="connsiteX9" fmla="*/ 2048310 w 2267276"/>
              <a:gd name="connsiteY9" fmla="*/ 1660899 h 1669178"/>
              <a:gd name="connsiteX10" fmla="*/ 1801567 w 2267276"/>
              <a:gd name="connsiteY10" fmla="*/ 1666837 h 1669178"/>
              <a:gd name="connsiteX11" fmla="*/ 1612881 w 2267276"/>
              <a:gd name="connsiteY11" fmla="*/ 1529611 h 1669178"/>
              <a:gd name="connsiteX12" fmla="*/ 1525795 w 2267276"/>
              <a:gd name="connsiteY12" fmla="*/ 1268354 h 1669178"/>
              <a:gd name="connsiteX13" fmla="*/ 1424195 w 2267276"/>
              <a:gd name="connsiteY13" fmla="*/ 992582 h 1669178"/>
              <a:gd name="connsiteX14" fmla="*/ 1220995 w 2267276"/>
              <a:gd name="connsiteY14" fmla="*/ 774868 h 1669178"/>
              <a:gd name="connsiteX15" fmla="*/ 945224 w 2267276"/>
              <a:gd name="connsiteY15" fmla="*/ 615211 h 1669178"/>
              <a:gd name="connsiteX16" fmla="*/ 742024 w 2267276"/>
              <a:gd name="connsiteY16" fmla="*/ 528125 h 1669178"/>
              <a:gd name="connsiteX17" fmla="*/ 567853 w 2267276"/>
              <a:gd name="connsiteY17" fmla="*/ 484582 h 1669178"/>
              <a:gd name="connsiteX18" fmla="*/ 350138 w 2267276"/>
              <a:gd name="connsiteY18" fmla="*/ 426525 h 1669178"/>
              <a:gd name="connsiteX19" fmla="*/ 248538 w 2267276"/>
              <a:gd name="connsiteY19" fmla="*/ 368468 h 1669178"/>
              <a:gd name="connsiteX20" fmla="*/ 49779 w 2267276"/>
              <a:gd name="connsiteY20" fmla="*/ 281382 h 1669178"/>
              <a:gd name="connsiteX21" fmla="*/ 12135 w 2267276"/>
              <a:gd name="connsiteY21" fmla="*/ 101215 h 1669178"/>
              <a:gd name="connsiteX22" fmla="*/ 166573 w 2267276"/>
              <a:gd name="connsiteY22" fmla="*/ 9924 h 1669178"/>
              <a:gd name="connsiteX0" fmla="*/ 166573 w 2267276"/>
              <a:gd name="connsiteY0" fmla="*/ 9924 h 1669178"/>
              <a:gd name="connsiteX1" fmla="*/ 753919 w 2267276"/>
              <a:gd name="connsiteY1" fmla="*/ 4213 h 1669178"/>
              <a:gd name="connsiteX2" fmla="*/ 1395472 w 2267276"/>
              <a:gd name="connsiteY2" fmla="*/ 96409 h 1669178"/>
              <a:gd name="connsiteX3" fmla="*/ 1653824 w 2267276"/>
              <a:gd name="connsiteY3" fmla="*/ 325791 h 1669178"/>
              <a:gd name="connsiteX4" fmla="*/ 1963863 w 2267276"/>
              <a:gd name="connsiteY4" fmla="*/ 720110 h 1669178"/>
              <a:gd name="connsiteX5" fmla="*/ 2132097 w 2267276"/>
              <a:gd name="connsiteY5" fmla="*/ 949039 h 1669178"/>
              <a:gd name="connsiteX6" fmla="*/ 2256787 w 2267276"/>
              <a:gd name="connsiteY6" fmla="*/ 1201720 h 1669178"/>
              <a:gd name="connsiteX7" fmla="*/ 2260086 w 2267276"/>
              <a:gd name="connsiteY7" fmla="*/ 1366655 h 1669178"/>
              <a:gd name="connsiteX8" fmla="*/ 2222481 w 2267276"/>
              <a:gd name="connsiteY8" fmla="*/ 1529611 h 1669178"/>
              <a:gd name="connsiteX9" fmla="*/ 2048310 w 2267276"/>
              <a:gd name="connsiteY9" fmla="*/ 1660899 h 1669178"/>
              <a:gd name="connsiteX10" fmla="*/ 1801567 w 2267276"/>
              <a:gd name="connsiteY10" fmla="*/ 1666837 h 1669178"/>
              <a:gd name="connsiteX11" fmla="*/ 1612881 w 2267276"/>
              <a:gd name="connsiteY11" fmla="*/ 1529611 h 1669178"/>
              <a:gd name="connsiteX12" fmla="*/ 1525795 w 2267276"/>
              <a:gd name="connsiteY12" fmla="*/ 1268354 h 1669178"/>
              <a:gd name="connsiteX13" fmla="*/ 1424195 w 2267276"/>
              <a:gd name="connsiteY13" fmla="*/ 992582 h 1669178"/>
              <a:gd name="connsiteX14" fmla="*/ 1220995 w 2267276"/>
              <a:gd name="connsiteY14" fmla="*/ 774868 h 1669178"/>
              <a:gd name="connsiteX15" fmla="*/ 945224 w 2267276"/>
              <a:gd name="connsiteY15" fmla="*/ 615211 h 1669178"/>
              <a:gd name="connsiteX16" fmla="*/ 742024 w 2267276"/>
              <a:gd name="connsiteY16" fmla="*/ 528125 h 1669178"/>
              <a:gd name="connsiteX17" fmla="*/ 567853 w 2267276"/>
              <a:gd name="connsiteY17" fmla="*/ 484582 h 1669178"/>
              <a:gd name="connsiteX18" fmla="*/ 350138 w 2267276"/>
              <a:gd name="connsiteY18" fmla="*/ 426525 h 1669178"/>
              <a:gd name="connsiteX19" fmla="*/ 248538 w 2267276"/>
              <a:gd name="connsiteY19" fmla="*/ 368468 h 1669178"/>
              <a:gd name="connsiteX20" fmla="*/ 49779 w 2267276"/>
              <a:gd name="connsiteY20" fmla="*/ 281382 h 1669178"/>
              <a:gd name="connsiteX21" fmla="*/ 12135 w 2267276"/>
              <a:gd name="connsiteY21" fmla="*/ 101215 h 1669178"/>
              <a:gd name="connsiteX22" fmla="*/ 166573 w 2267276"/>
              <a:gd name="connsiteY22" fmla="*/ 9924 h 1669178"/>
              <a:gd name="connsiteX0" fmla="*/ 166573 w 2267276"/>
              <a:gd name="connsiteY0" fmla="*/ 9924 h 1680208"/>
              <a:gd name="connsiteX1" fmla="*/ 753919 w 2267276"/>
              <a:gd name="connsiteY1" fmla="*/ 4213 h 1680208"/>
              <a:gd name="connsiteX2" fmla="*/ 1395472 w 2267276"/>
              <a:gd name="connsiteY2" fmla="*/ 96409 h 1680208"/>
              <a:gd name="connsiteX3" fmla="*/ 1653824 w 2267276"/>
              <a:gd name="connsiteY3" fmla="*/ 325791 h 1680208"/>
              <a:gd name="connsiteX4" fmla="*/ 1963863 w 2267276"/>
              <a:gd name="connsiteY4" fmla="*/ 720110 h 1680208"/>
              <a:gd name="connsiteX5" fmla="*/ 2132097 w 2267276"/>
              <a:gd name="connsiteY5" fmla="*/ 949039 h 1680208"/>
              <a:gd name="connsiteX6" fmla="*/ 2256787 w 2267276"/>
              <a:gd name="connsiteY6" fmla="*/ 1201720 h 1680208"/>
              <a:gd name="connsiteX7" fmla="*/ 2260086 w 2267276"/>
              <a:gd name="connsiteY7" fmla="*/ 1366655 h 1680208"/>
              <a:gd name="connsiteX8" fmla="*/ 2222481 w 2267276"/>
              <a:gd name="connsiteY8" fmla="*/ 1529611 h 1680208"/>
              <a:gd name="connsiteX9" fmla="*/ 2048310 w 2267276"/>
              <a:gd name="connsiteY9" fmla="*/ 1660899 h 1680208"/>
              <a:gd name="connsiteX10" fmla="*/ 1801567 w 2267276"/>
              <a:gd name="connsiteY10" fmla="*/ 1666837 h 1680208"/>
              <a:gd name="connsiteX11" fmla="*/ 1612881 w 2267276"/>
              <a:gd name="connsiteY11" fmla="*/ 1529611 h 1680208"/>
              <a:gd name="connsiteX12" fmla="*/ 1525795 w 2267276"/>
              <a:gd name="connsiteY12" fmla="*/ 1268354 h 1680208"/>
              <a:gd name="connsiteX13" fmla="*/ 1424195 w 2267276"/>
              <a:gd name="connsiteY13" fmla="*/ 992582 h 1680208"/>
              <a:gd name="connsiteX14" fmla="*/ 1220995 w 2267276"/>
              <a:gd name="connsiteY14" fmla="*/ 774868 h 1680208"/>
              <a:gd name="connsiteX15" fmla="*/ 945224 w 2267276"/>
              <a:gd name="connsiteY15" fmla="*/ 615211 h 1680208"/>
              <a:gd name="connsiteX16" fmla="*/ 742024 w 2267276"/>
              <a:gd name="connsiteY16" fmla="*/ 528125 h 1680208"/>
              <a:gd name="connsiteX17" fmla="*/ 567853 w 2267276"/>
              <a:gd name="connsiteY17" fmla="*/ 484582 h 1680208"/>
              <a:gd name="connsiteX18" fmla="*/ 350138 w 2267276"/>
              <a:gd name="connsiteY18" fmla="*/ 426525 h 1680208"/>
              <a:gd name="connsiteX19" fmla="*/ 248538 w 2267276"/>
              <a:gd name="connsiteY19" fmla="*/ 368468 h 1680208"/>
              <a:gd name="connsiteX20" fmla="*/ 49779 w 2267276"/>
              <a:gd name="connsiteY20" fmla="*/ 281382 h 1680208"/>
              <a:gd name="connsiteX21" fmla="*/ 12135 w 2267276"/>
              <a:gd name="connsiteY21" fmla="*/ 101215 h 1680208"/>
              <a:gd name="connsiteX22" fmla="*/ 166573 w 2267276"/>
              <a:gd name="connsiteY22" fmla="*/ 9924 h 168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7276" h="1680208">
                <a:moveTo>
                  <a:pt x="166573" y="9924"/>
                </a:moveTo>
                <a:cubicBezTo>
                  <a:pt x="298961" y="17621"/>
                  <a:pt x="549103" y="-10201"/>
                  <a:pt x="753919" y="4213"/>
                </a:cubicBezTo>
                <a:cubicBezTo>
                  <a:pt x="958735" y="18627"/>
                  <a:pt x="1134149" y="31055"/>
                  <a:pt x="1395472" y="96409"/>
                </a:cubicBezTo>
                <a:cubicBezTo>
                  <a:pt x="1637268" y="236353"/>
                  <a:pt x="1557723" y="232108"/>
                  <a:pt x="1653824" y="325791"/>
                </a:cubicBezTo>
                <a:cubicBezTo>
                  <a:pt x="1770818" y="452681"/>
                  <a:pt x="1858745" y="569470"/>
                  <a:pt x="1963863" y="720110"/>
                </a:cubicBezTo>
                <a:cubicBezTo>
                  <a:pt x="2055567" y="808296"/>
                  <a:pt x="2076019" y="872729"/>
                  <a:pt x="2132097" y="949039"/>
                </a:cubicBezTo>
                <a:lnTo>
                  <a:pt x="2256787" y="1201720"/>
                </a:lnTo>
                <a:cubicBezTo>
                  <a:pt x="2257887" y="1256698"/>
                  <a:pt x="2258986" y="1311677"/>
                  <a:pt x="2260086" y="1366655"/>
                </a:cubicBezTo>
                <a:cubicBezTo>
                  <a:pt x="2247551" y="1420974"/>
                  <a:pt x="2303255" y="1400229"/>
                  <a:pt x="2222481" y="1529611"/>
                </a:cubicBezTo>
                <a:cubicBezTo>
                  <a:pt x="2157601" y="1607493"/>
                  <a:pt x="2195078" y="1610312"/>
                  <a:pt x="2048310" y="1660899"/>
                </a:cubicBezTo>
                <a:cubicBezTo>
                  <a:pt x="1945590" y="1676526"/>
                  <a:pt x="1965701" y="1692154"/>
                  <a:pt x="1801567" y="1666837"/>
                </a:cubicBezTo>
                <a:cubicBezTo>
                  <a:pt x="1629490" y="1586976"/>
                  <a:pt x="1675776" y="1575353"/>
                  <a:pt x="1612881" y="1529611"/>
                </a:cubicBezTo>
                <a:lnTo>
                  <a:pt x="1525795" y="1268354"/>
                </a:lnTo>
                <a:lnTo>
                  <a:pt x="1424195" y="992582"/>
                </a:lnTo>
                <a:lnTo>
                  <a:pt x="1220995" y="774868"/>
                </a:lnTo>
                <a:lnTo>
                  <a:pt x="945224" y="615211"/>
                </a:lnTo>
                <a:lnTo>
                  <a:pt x="742024" y="528125"/>
                </a:lnTo>
                <a:lnTo>
                  <a:pt x="567853" y="484582"/>
                </a:lnTo>
                <a:lnTo>
                  <a:pt x="350138" y="426525"/>
                </a:lnTo>
                <a:lnTo>
                  <a:pt x="248538" y="368468"/>
                </a:lnTo>
                <a:lnTo>
                  <a:pt x="49779" y="281382"/>
                </a:lnTo>
                <a:cubicBezTo>
                  <a:pt x="50879" y="241798"/>
                  <a:pt x="-29908" y="222686"/>
                  <a:pt x="12135" y="101215"/>
                </a:cubicBezTo>
                <a:cubicBezTo>
                  <a:pt x="104557" y="9370"/>
                  <a:pt x="40032" y="33530"/>
                  <a:pt x="166573" y="9924"/>
                </a:cubicBezTo>
                <a:close/>
              </a:path>
            </a:pathLst>
          </a:custGeom>
          <a:solidFill>
            <a:srgbClr val="00B0F0">
              <a:alpha val="55000"/>
            </a:srgbClr>
          </a:solidFill>
          <a:ln w="952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Europe in </a:t>
            </a:r>
            <a:r>
              <a:rPr lang="pl-PL" dirty="0" err="1"/>
              <a:t>y</a:t>
            </a:r>
            <a:r>
              <a:rPr lang="pl-PL" dirty="0" err="1" smtClean="0"/>
              <a:t>ear</a:t>
            </a:r>
            <a:r>
              <a:rPr lang="pl-PL" dirty="0" smtClean="0"/>
              <a:t> 1500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Witold Kwaśnicki (INE, UWr), Notatki do wykładów</a:t>
            </a:r>
            <a:endParaRPr lang="pl-PL"/>
          </a:p>
        </p:txBody>
      </p:sp>
      <p:pic>
        <p:nvPicPr>
          <p:cNvPr id="5" name="Symbol zastępczy zawartości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457" y="1326817"/>
            <a:ext cx="6912768" cy="5589240"/>
          </a:xfrm>
          <a:prstGeom prst="rect">
            <a:avLst/>
          </a:prstGeom>
        </p:spPr>
      </p:pic>
      <p:sp>
        <p:nvSpPr>
          <p:cNvPr id="6" name="Dowolny kształt 5"/>
          <p:cNvSpPr/>
          <p:nvPr/>
        </p:nvSpPr>
        <p:spPr bwMode="auto">
          <a:xfrm>
            <a:off x="1618820" y="2865618"/>
            <a:ext cx="2267276" cy="1680208"/>
          </a:xfrm>
          <a:custGeom>
            <a:avLst/>
            <a:gdLst>
              <a:gd name="connsiteX0" fmla="*/ 87085 w 2061028"/>
              <a:gd name="connsiteY0" fmla="*/ 0 h 1538514"/>
              <a:gd name="connsiteX1" fmla="*/ 508000 w 2061028"/>
              <a:gd name="connsiteY1" fmla="*/ 29028 h 1538514"/>
              <a:gd name="connsiteX2" fmla="*/ 1016000 w 2061028"/>
              <a:gd name="connsiteY2" fmla="*/ 72571 h 1538514"/>
              <a:gd name="connsiteX3" fmla="*/ 1393371 w 2061028"/>
              <a:gd name="connsiteY3" fmla="*/ 246742 h 1538514"/>
              <a:gd name="connsiteX4" fmla="*/ 1756228 w 2061028"/>
              <a:gd name="connsiteY4" fmla="*/ 609600 h 1538514"/>
              <a:gd name="connsiteX5" fmla="*/ 1930400 w 2061028"/>
              <a:gd name="connsiteY5" fmla="*/ 856342 h 1538514"/>
              <a:gd name="connsiteX6" fmla="*/ 2061028 w 2061028"/>
              <a:gd name="connsiteY6" fmla="*/ 1103085 h 1538514"/>
              <a:gd name="connsiteX7" fmla="*/ 2046514 w 2061028"/>
              <a:gd name="connsiteY7" fmla="*/ 1291771 h 1538514"/>
              <a:gd name="connsiteX8" fmla="*/ 2002971 w 2061028"/>
              <a:gd name="connsiteY8" fmla="*/ 1436914 h 1538514"/>
              <a:gd name="connsiteX9" fmla="*/ 1828800 w 2061028"/>
              <a:gd name="connsiteY9" fmla="*/ 1538514 h 1538514"/>
              <a:gd name="connsiteX10" fmla="*/ 1582057 w 2061028"/>
              <a:gd name="connsiteY10" fmla="*/ 1538514 h 1538514"/>
              <a:gd name="connsiteX11" fmla="*/ 1393371 w 2061028"/>
              <a:gd name="connsiteY11" fmla="*/ 1436914 h 1538514"/>
              <a:gd name="connsiteX12" fmla="*/ 1306285 w 2061028"/>
              <a:gd name="connsiteY12" fmla="*/ 1175657 h 1538514"/>
              <a:gd name="connsiteX13" fmla="*/ 1204685 w 2061028"/>
              <a:gd name="connsiteY13" fmla="*/ 899885 h 1538514"/>
              <a:gd name="connsiteX14" fmla="*/ 1001485 w 2061028"/>
              <a:gd name="connsiteY14" fmla="*/ 682171 h 1538514"/>
              <a:gd name="connsiteX15" fmla="*/ 725714 w 2061028"/>
              <a:gd name="connsiteY15" fmla="*/ 522514 h 1538514"/>
              <a:gd name="connsiteX16" fmla="*/ 522514 w 2061028"/>
              <a:gd name="connsiteY16" fmla="*/ 435428 h 1538514"/>
              <a:gd name="connsiteX17" fmla="*/ 348343 w 2061028"/>
              <a:gd name="connsiteY17" fmla="*/ 391885 h 1538514"/>
              <a:gd name="connsiteX18" fmla="*/ 130628 w 2061028"/>
              <a:gd name="connsiteY18" fmla="*/ 333828 h 1538514"/>
              <a:gd name="connsiteX19" fmla="*/ 29028 w 2061028"/>
              <a:gd name="connsiteY19" fmla="*/ 275771 h 1538514"/>
              <a:gd name="connsiteX20" fmla="*/ 14514 w 2061028"/>
              <a:gd name="connsiteY20" fmla="*/ 188685 h 1538514"/>
              <a:gd name="connsiteX21" fmla="*/ 0 w 2061028"/>
              <a:gd name="connsiteY21" fmla="*/ 58057 h 1538514"/>
              <a:gd name="connsiteX22" fmla="*/ 87085 w 2061028"/>
              <a:gd name="connsiteY22" fmla="*/ 0 h 1538514"/>
              <a:gd name="connsiteX0" fmla="*/ 87085 w 2061028"/>
              <a:gd name="connsiteY0" fmla="*/ 0 h 1574140"/>
              <a:gd name="connsiteX1" fmla="*/ 508000 w 2061028"/>
              <a:gd name="connsiteY1" fmla="*/ 29028 h 1574140"/>
              <a:gd name="connsiteX2" fmla="*/ 1016000 w 2061028"/>
              <a:gd name="connsiteY2" fmla="*/ 72571 h 1574140"/>
              <a:gd name="connsiteX3" fmla="*/ 1393371 w 2061028"/>
              <a:gd name="connsiteY3" fmla="*/ 246742 h 1574140"/>
              <a:gd name="connsiteX4" fmla="*/ 1756228 w 2061028"/>
              <a:gd name="connsiteY4" fmla="*/ 609600 h 1574140"/>
              <a:gd name="connsiteX5" fmla="*/ 1930400 w 2061028"/>
              <a:gd name="connsiteY5" fmla="*/ 856342 h 1574140"/>
              <a:gd name="connsiteX6" fmla="*/ 2061028 w 2061028"/>
              <a:gd name="connsiteY6" fmla="*/ 1103085 h 1574140"/>
              <a:gd name="connsiteX7" fmla="*/ 2046514 w 2061028"/>
              <a:gd name="connsiteY7" fmla="*/ 1291771 h 1574140"/>
              <a:gd name="connsiteX8" fmla="*/ 2002971 w 2061028"/>
              <a:gd name="connsiteY8" fmla="*/ 1436914 h 1574140"/>
              <a:gd name="connsiteX9" fmla="*/ 1828800 w 2061028"/>
              <a:gd name="connsiteY9" fmla="*/ 1538514 h 1574140"/>
              <a:gd name="connsiteX10" fmla="*/ 1582057 w 2061028"/>
              <a:gd name="connsiteY10" fmla="*/ 1574140 h 1574140"/>
              <a:gd name="connsiteX11" fmla="*/ 1393371 w 2061028"/>
              <a:gd name="connsiteY11" fmla="*/ 1436914 h 1574140"/>
              <a:gd name="connsiteX12" fmla="*/ 1306285 w 2061028"/>
              <a:gd name="connsiteY12" fmla="*/ 1175657 h 1574140"/>
              <a:gd name="connsiteX13" fmla="*/ 1204685 w 2061028"/>
              <a:gd name="connsiteY13" fmla="*/ 899885 h 1574140"/>
              <a:gd name="connsiteX14" fmla="*/ 1001485 w 2061028"/>
              <a:gd name="connsiteY14" fmla="*/ 682171 h 1574140"/>
              <a:gd name="connsiteX15" fmla="*/ 725714 w 2061028"/>
              <a:gd name="connsiteY15" fmla="*/ 522514 h 1574140"/>
              <a:gd name="connsiteX16" fmla="*/ 522514 w 2061028"/>
              <a:gd name="connsiteY16" fmla="*/ 435428 h 1574140"/>
              <a:gd name="connsiteX17" fmla="*/ 348343 w 2061028"/>
              <a:gd name="connsiteY17" fmla="*/ 391885 h 1574140"/>
              <a:gd name="connsiteX18" fmla="*/ 130628 w 2061028"/>
              <a:gd name="connsiteY18" fmla="*/ 333828 h 1574140"/>
              <a:gd name="connsiteX19" fmla="*/ 29028 w 2061028"/>
              <a:gd name="connsiteY19" fmla="*/ 275771 h 1574140"/>
              <a:gd name="connsiteX20" fmla="*/ 14514 w 2061028"/>
              <a:gd name="connsiteY20" fmla="*/ 188685 h 1574140"/>
              <a:gd name="connsiteX21" fmla="*/ 0 w 2061028"/>
              <a:gd name="connsiteY21" fmla="*/ 58057 h 1574140"/>
              <a:gd name="connsiteX22" fmla="*/ 87085 w 2061028"/>
              <a:gd name="connsiteY22" fmla="*/ 0 h 1574140"/>
              <a:gd name="connsiteX0" fmla="*/ 87085 w 2061028"/>
              <a:gd name="connsiteY0" fmla="*/ 0 h 1574140"/>
              <a:gd name="connsiteX1" fmla="*/ 508000 w 2061028"/>
              <a:gd name="connsiteY1" fmla="*/ 29028 h 1574140"/>
              <a:gd name="connsiteX2" fmla="*/ 1016000 w 2061028"/>
              <a:gd name="connsiteY2" fmla="*/ 72571 h 1574140"/>
              <a:gd name="connsiteX3" fmla="*/ 1393371 w 2061028"/>
              <a:gd name="connsiteY3" fmla="*/ 246742 h 1574140"/>
              <a:gd name="connsiteX4" fmla="*/ 1756228 w 2061028"/>
              <a:gd name="connsiteY4" fmla="*/ 609600 h 1574140"/>
              <a:gd name="connsiteX5" fmla="*/ 1930400 w 2061028"/>
              <a:gd name="connsiteY5" fmla="*/ 856342 h 1574140"/>
              <a:gd name="connsiteX6" fmla="*/ 2061028 w 2061028"/>
              <a:gd name="connsiteY6" fmla="*/ 1103085 h 1574140"/>
              <a:gd name="connsiteX7" fmla="*/ 2046514 w 2061028"/>
              <a:gd name="connsiteY7" fmla="*/ 1291771 h 1574140"/>
              <a:gd name="connsiteX8" fmla="*/ 2002971 w 2061028"/>
              <a:gd name="connsiteY8" fmla="*/ 1436914 h 1574140"/>
              <a:gd name="connsiteX9" fmla="*/ 1828800 w 2061028"/>
              <a:gd name="connsiteY9" fmla="*/ 1568202 h 1574140"/>
              <a:gd name="connsiteX10" fmla="*/ 1582057 w 2061028"/>
              <a:gd name="connsiteY10" fmla="*/ 1574140 h 1574140"/>
              <a:gd name="connsiteX11" fmla="*/ 1393371 w 2061028"/>
              <a:gd name="connsiteY11" fmla="*/ 1436914 h 1574140"/>
              <a:gd name="connsiteX12" fmla="*/ 1306285 w 2061028"/>
              <a:gd name="connsiteY12" fmla="*/ 1175657 h 1574140"/>
              <a:gd name="connsiteX13" fmla="*/ 1204685 w 2061028"/>
              <a:gd name="connsiteY13" fmla="*/ 899885 h 1574140"/>
              <a:gd name="connsiteX14" fmla="*/ 1001485 w 2061028"/>
              <a:gd name="connsiteY14" fmla="*/ 682171 h 1574140"/>
              <a:gd name="connsiteX15" fmla="*/ 725714 w 2061028"/>
              <a:gd name="connsiteY15" fmla="*/ 522514 h 1574140"/>
              <a:gd name="connsiteX16" fmla="*/ 522514 w 2061028"/>
              <a:gd name="connsiteY16" fmla="*/ 435428 h 1574140"/>
              <a:gd name="connsiteX17" fmla="*/ 348343 w 2061028"/>
              <a:gd name="connsiteY17" fmla="*/ 391885 h 1574140"/>
              <a:gd name="connsiteX18" fmla="*/ 130628 w 2061028"/>
              <a:gd name="connsiteY18" fmla="*/ 333828 h 1574140"/>
              <a:gd name="connsiteX19" fmla="*/ 29028 w 2061028"/>
              <a:gd name="connsiteY19" fmla="*/ 275771 h 1574140"/>
              <a:gd name="connsiteX20" fmla="*/ 14514 w 2061028"/>
              <a:gd name="connsiteY20" fmla="*/ 188685 h 1574140"/>
              <a:gd name="connsiteX21" fmla="*/ 0 w 2061028"/>
              <a:gd name="connsiteY21" fmla="*/ 58057 h 1574140"/>
              <a:gd name="connsiteX22" fmla="*/ 87085 w 2061028"/>
              <a:gd name="connsiteY22" fmla="*/ 0 h 1574140"/>
              <a:gd name="connsiteX0" fmla="*/ 87085 w 2046514"/>
              <a:gd name="connsiteY0" fmla="*/ 0 h 1574140"/>
              <a:gd name="connsiteX1" fmla="*/ 508000 w 2046514"/>
              <a:gd name="connsiteY1" fmla="*/ 29028 h 1574140"/>
              <a:gd name="connsiteX2" fmla="*/ 1016000 w 2046514"/>
              <a:gd name="connsiteY2" fmla="*/ 72571 h 1574140"/>
              <a:gd name="connsiteX3" fmla="*/ 1393371 w 2046514"/>
              <a:gd name="connsiteY3" fmla="*/ 246742 h 1574140"/>
              <a:gd name="connsiteX4" fmla="*/ 1756228 w 2046514"/>
              <a:gd name="connsiteY4" fmla="*/ 609600 h 1574140"/>
              <a:gd name="connsiteX5" fmla="*/ 1930400 w 2046514"/>
              <a:gd name="connsiteY5" fmla="*/ 856342 h 1574140"/>
              <a:gd name="connsiteX6" fmla="*/ 2037277 w 2046514"/>
              <a:gd name="connsiteY6" fmla="*/ 1109023 h 1574140"/>
              <a:gd name="connsiteX7" fmla="*/ 2046514 w 2046514"/>
              <a:gd name="connsiteY7" fmla="*/ 1291771 h 1574140"/>
              <a:gd name="connsiteX8" fmla="*/ 2002971 w 2046514"/>
              <a:gd name="connsiteY8" fmla="*/ 1436914 h 1574140"/>
              <a:gd name="connsiteX9" fmla="*/ 1828800 w 2046514"/>
              <a:gd name="connsiteY9" fmla="*/ 1568202 h 1574140"/>
              <a:gd name="connsiteX10" fmla="*/ 1582057 w 2046514"/>
              <a:gd name="connsiteY10" fmla="*/ 1574140 h 1574140"/>
              <a:gd name="connsiteX11" fmla="*/ 1393371 w 2046514"/>
              <a:gd name="connsiteY11" fmla="*/ 1436914 h 1574140"/>
              <a:gd name="connsiteX12" fmla="*/ 1306285 w 2046514"/>
              <a:gd name="connsiteY12" fmla="*/ 1175657 h 1574140"/>
              <a:gd name="connsiteX13" fmla="*/ 1204685 w 2046514"/>
              <a:gd name="connsiteY13" fmla="*/ 899885 h 1574140"/>
              <a:gd name="connsiteX14" fmla="*/ 1001485 w 2046514"/>
              <a:gd name="connsiteY14" fmla="*/ 682171 h 1574140"/>
              <a:gd name="connsiteX15" fmla="*/ 725714 w 2046514"/>
              <a:gd name="connsiteY15" fmla="*/ 522514 h 1574140"/>
              <a:gd name="connsiteX16" fmla="*/ 522514 w 2046514"/>
              <a:gd name="connsiteY16" fmla="*/ 435428 h 1574140"/>
              <a:gd name="connsiteX17" fmla="*/ 348343 w 2046514"/>
              <a:gd name="connsiteY17" fmla="*/ 391885 h 1574140"/>
              <a:gd name="connsiteX18" fmla="*/ 130628 w 2046514"/>
              <a:gd name="connsiteY18" fmla="*/ 333828 h 1574140"/>
              <a:gd name="connsiteX19" fmla="*/ 29028 w 2046514"/>
              <a:gd name="connsiteY19" fmla="*/ 275771 h 1574140"/>
              <a:gd name="connsiteX20" fmla="*/ 14514 w 2046514"/>
              <a:gd name="connsiteY20" fmla="*/ 188685 h 1574140"/>
              <a:gd name="connsiteX21" fmla="*/ 0 w 2046514"/>
              <a:gd name="connsiteY21" fmla="*/ 58057 h 1574140"/>
              <a:gd name="connsiteX22" fmla="*/ 87085 w 2046514"/>
              <a:gd name="connsiteY22" fmla="*/ 0 h 1574140"/>
              <a:gd name="connsiteX0" fmla="*/ 87085 w 2040576"/>
              <a:gd name="connsiteY0" fmla="*/ 0 h 1574140"/>
              <a:gd name="connsiteX1" fmla="*/ 508000 w 2040576"/>
              <a:gd name="connsiteY1" fmla="*/ 29028 h 1574140"/>
              <a:gd name="connsiteX2" fmla="*/ 1016000 w 2040576"/>
              <a:gd name="connsiteY2" fmla="*/ 72571 h 1574140"/>
              <a:gd name="connsiteX3" fmla="*/ 1393371 w 2040576"/>
              <a:gd name="connsiteY3" fmla="*/ 246742 h 1574140"/>
              <a:gd name="connsiteX4" fmla="*/ 1756228 w 2040576"/>
              <a:gd name="connsiteY4" fmla="*/ 609600 h 1574140"/>
              <a:gd name="connsiteX5" fmla="*/ 1930400 w 2040576"/>
              <a:gd name="connsiteY5" fmla="*/ 856342 h 1574140"/>
              <a:gd name="connsiteX6" fmla="*/ 2037277 w 2040576"/>
              <a:gd name="connsiteY6" fmla="*/ 1109023 h 1574140"/>
              <a:gd name="connsiteX7" fmla="*/ 2040576 w 2040576"/>
              <a:gd name="connsiteY7" fmla="*/ 1273958 h 1574140"/>
              <a:gd name="connsiteX8" fmla="*/ 2002971 w 2040576"/>
              <a:gd name="connsiteY8" fmla="*/ 1436914 h 1574140"/>
              <a:gd name="connsiteX9" fmla="*/ 1828800 w 2040576"/>
              <a:gd name="connsiteY9" fmla="*/ 1568202 h 1574140"/>
              <a:gd name="connsiteX10" fmla="*/ 1582057 w 2040576"/>
              <a:gd name="connsiteY10" fmla="*/ 1574140 h 1574140"/>
              <a:gd name="connsiteX11" fmla="*/ 1393371 w 2040576"/>
              <a:gd name="connsiteY11" fmla="*/ 1436914 h 1574140"/>
              <a:gd name="connsiteX12" fmla="*/ 1306285 w 2040576"/>
              <a:gd name="connsiteY12" fmla="*/ 1175657 h 1574140"/>
              <a:gd name="connsiteX13" fmla="*/ 1204685 w 2040576"/>
              <a:gd name="connsiteY13" fmla="*/ 899885 h 1574140"/>
              <a:gd name="connsiteX14" fmla="*/ 1001485 w 2040576"/>
              <a:gd name="connsiteY14" fmla="*/ 682171 h 1574140"/>
              <a:gd name="connsiteX15" fmla="*/ 725714 w 2040576"/>
              <a:gd name="connsiteY15" fmla="*/ 522514 h 1574140"/>
              <a:gd name="connsiteX16" fmla="*/ 522514 w 2040576"/>
              <a:gd name="connsiteY16" fmla="*/ 435428 h 1574140"/>
              <a:gd name="connsiteX17" fmla="*/ 348343 w 2040576"/>
              <a:gd name="connsiteY17" fmla="*/ 391885 h 1574140"/>
              <a:gd name="connsiteX18" fmla="*/ 130628 w 2040576"/>
              <a:gd name="connsiteY18" fmla="*/ 333828 h 1574140"/>
              <a:gd name="connsiteX19" fmla="*/ 29028 w 2040576"/>
              <a:gd name="connsiteY19" fmla="*/ 275771 h 1574140"/>
              <a:gd name="connsiteX20" fmla="*/ 14514 w 2040576"/>
              <a:gd name="connsiteY20" fmla="*/ 188685 h 1574140"/>
              <a:gd name="connsiteX21" fmla="*/ 0 w 2040576"/>
              <a:gd name="connsiteY21" fmla="*/ 58057 h 1574140"/>
              <a:gd name="connsiteX22" fmla="*/ 87085 w 2040576"/>
              <a:gd name="connsiteY22" fmla="*/ 0 h 1574140"/>
              <a:gd name="connsiteX0" fmla="*/ 87085 w 2040576"/>
              <a:gd name="connsiteY0" fmla="*/ 0 h 1574140"/>
              <a:gd name="connsiteX1" fmla="*/ 508000 w 2040576"/>
              <a:gd name="connsiteY1" fmla="*/ 29028 h 1574140"/>
              <a:gd name="connsiteX2" fmla="*/ 1016000 w 2040576"/>
              <a:gd name="connsiteY2" fmla="*/ 72571 h 1574140"/>
              <a:gd name="connsiteX3" fmla="*/ 1393371 w 2040576"/>
              <a:gd name="connsiteY3" fmla="*/ 246742 h 1574140"/>
              <a:gd name="connsiteX4" fmla="*/ 1756228 w 2040576"/>
              <a:gd name="connsiteY4" fmla="*/ 609600 h 1574140"/>
              <a:gd name="connsiteX5" fmla="*/ 1912587 w 2040576"/>
              <a:gd name="connsiteY5" fmla="*/ 856342 h 1574140"/>
              <a:gd name="connsiteX6" fmla="*/ 2037277 w 2040576"/>
              <a:gd name="connsiteY6" fmla="*/ 1109023 h 1574140"/>
              <a:gd name="connsiteX7" fmla="*/ 2040576 w 2040576"/>
              <a:gd name="connsiteY7" fmla="*/ 1273958 h 1574140"/>
              <a:gd name="connsiteX8" fmla="*/ 2002971 w 2040576"/>
              <a:gd name="connsiteY8" fmla="*/ 1436914 h 1574140"/>
              <a:gd name="connsiteX9" fmla="*/ 1828800 w 2040576"/>
              <a:gd name="connsiteY9" fmla="*/ 1568202 h 1574140"/>
              <a:gd name="connsiteX10" fmla="*/ 1582057 w 2040576"/>
              <a:gd name="connsiteY10" fmla="*/ 1574140 h 1574140"/>
              <a:gd name="connsiteX11" fmla="*/ 1393371 w 2040576"/>
              <a:gd name="connsiteY11" fmla="*/ 1436914 h 1574140"/>
              <a:gd name="connsiteX12" fmla="*/ 1306285 w 2040576"/>
              <a:gd name="connsiteY12" fmla="*/ 1175657 h 1574140"/>
              <a:gd name="connsiteX13" fmla="*/ 1204685 w 2040576"/>
              <a:gd name="connsiteY13" fmla="*/ 899885 h 1574140"/>
              <a:gd name="connsiteX14" fmla="*/ 1001485 w 2040576"/>
              <a:gd name="connsiteY14" fmla="*/ 682171 h 1574140"/>
              <a:gd name="connsiteX15" fmla="*/ 725714 w 2040576"/>
              <a:gd name="connsiteY15" fmla="*/ 522514 h 1574140"/>
              <a:gd name="connsiteX16" fmla="*/ 522514 w 2040576"/>
              <a:gd name="connsiteY16" fmla="*/ 435428 h 1574140"/>
              <a:gd name="connsiteX17" fmla="*/ 348343 w 2040576"/>
              <a:gd name="connsiteY17" fmla="*/ 391885 h 1574140"/>
              <a:gd name="connsiteX18" fmla="*/ 130628 w 2040576"/>
              <a:gd name="connsiteY18" fmla="*/ 333828 h 1574140"/>
              <a:gd name="connsiteX19" fmla="*/ 29028 w 2040576"/>
              <a:gd name="connsiteY19" fmla="*/ 275771 h 1574140"/>
              <a:gd name="connsiteX20" fmla="*/ 14514 w 2040576"/>
              <a:gd name="connsiteY20" fmla="*/ 188685 h 1574140"/>
              <a:gd name="connsiteX21" fmla="*/ 0 w 2040576"/>
              <a:gd name="connsiteY21" fmla="*/ 58057 h 1574140"/>
              <a:gd name="connsiteX22" fmla="*/ 87085 w 2040576"/>
              <a:gd name="connsiteY22" fmla="*/ 0 h 1574140"/>
              <a:gd name="connsiteX0" fmla="*/ 87085 w 2040576"/>
              <a:gd name="connsiteY0" fmla="*/ 0 h 1574140"/>
              <a:gd name="connsiteX1" fmla="*/ 508000 w 2040576"/>
              <a:gd name="connsiteY1" fmla="*/ 29028 h 1574140"/>
              <a:gd name="connsiteX2" fmla="*/ 1016000 w 2040576"/>
              <a:gd name="connsiteY2" fmla="*/ 72571 h 1574140"/>
              <a:gd name="connsiteX3" fmla="*/ 1393371 w 2040576"/>
              <a:gd name="connsiteY3" fmla="*/ 246742 h 1574140"/>
              <a:gd name="connsiteX4" fmla="*/ 1744353 w 2040576"/>
              <a:gd name="connsiteY4" fmla="*/ 627413 h 1574140"/>
              <a:gd name="connsiteX5" fmla="*/ 1912587 w 2040576"/>
              <a:gd name="connsiteY5" fmla="*/ 856342 h 1574140"/>
              <a:gd name="connsiteX6" fmla="*/ 2037277 w 2040576"/>
              <a:gd name="connsiteY6" fmla="*/ 1109023 h 1574140"/>
              <a:gd name="connsiteX7" fmla="*/ 2040576 w 2040576"/>
              <a:gd name="connsiteY7" fmla="*/ 1273958 h 1574140"/>
              <a:gd name="connsiteX8" fmla="*/ 2002971 w 2040576"/>
              <a:gd name="connsiteY8" fmla="*/ 1436914 h 1574140"/>
              <a:gd name="connsiteX9" fmla="*/ 1828800 w 2040576"/>
              <a:gd name="connsiteY9" fmla="*/ 1568202 h 1574140"/>
              <a:gd name="connsiteX10" fmla="*/ 1582057 w 2040576"/>
              <a:gd name="connsiteY10" fmla="*/ 1574140 h 1574140"/>
              <a:gd name="connsiteX11" fmla="*/ 1393371 w 2040576"/>
              <a:gd name="connsiteY11" fmla="*/ 1436914 h 1574140"/>
              <a:gd name="connsiteX12" fmla="*/ 1306285 w 2040576"/>
              <a:gd name="connsiteY12" fmla="*/ 1175657 h 1574140"/>
              <a:gd name="connsiteX13" fmla="*/ 1204685 w 2040576"/>
              <a:gd name="connsiteY13" fmla="*/ 899885 h 1574140"/>
              <a:gd name="connsiteX14" fmla="*/ 1001485 w 2040576"/>
              <a:gd name="connsiteY14" fmla="*/ 682171 h 1574140"/>
              <a:gd name="connsiteX15" fmla="*/ 725714 w 2040576"/>
              <a:gd name="connsiteY15" fmla="*/ 522514 h 1574140"/>
              <a:gd name="connsiteX16" fmla="*/ 522514 w 2040576"/>
              <a:gd name="connsiteY16" fmla="*/ 435428 h 1574140"/>
              <a:gd name="connsiteX17" fmla="*/ 348343 w 2040576"/>
              <a:gd name="connsiteY17" fmla="*/ 391885 h 1574140"/>
              <a:gd name="connsiteX18" fmla="*/ 130628 w 2040576"/>
              <a:gd name="connsiteY18" fmla="*/ 333828 h 1574140"/>
              <a:gd name="connsiteX19" fmla="*/ 29028 w 2040576"/>
              <a:gd name="connsiteY19" fmla="*/ 275771 h 1574140"/>
              <a:gd name="connsiteX20" fmla="*/ 14514 w 2040576"/>
              <a:gd name="connsiteY20" fmla="*/ 188685 h 1574140"/>
              <a:gd name="connsiteX21" fmla="*/ 0 w 2040576"/>
              <a:gd name="connsiteY21" fmla="*/ 58057 h 1574140"/>
              <a:gd name="connsiteX22" fmla="*/ 87085 w 2040576"/>
              <a:gd name="connsiteY22" fmla="*/ 0 h 1574140"/>
              <a:gd name="connsiteX0" fmla="*/ 87085 w 2040576"/>
              <a:gd name="connsiteY0" fmla="*/ 0 h 1574140"/>
              <a:gd name="connsiteX1" fmla="*/ 508000 w 2040576"/>
              <a:gd name="connsiteY1" fmla="*/ 29028 h 1574140"/>
              <a:gd name="connsiteX2" fmla="*/ 1016000 w 2040576"/>
              <a:gd name="connsiteY2" fmla="*/ 72571 h 1574140"/>
              <a:gd name="connsiteX3" fmla="*/ 1393371 w 2040576"/>
              <a:gd name="connsiteY3" fmla="*/ 246742 h 1574140"/>
              <a:gd name="connsiteX4" fmla="*/ 1744353 w 2040576"/>
              <a:gd name="connsiteY4" fmla="*/ 627413 h 1574140"/>
              <a:gd name="connsiteX5" fmla="*/ 1912587 w 2040576"/>
              <a:gd name="connsiteY5" fmla="*/ 856342 h 1574140"/>
              <a:gd name="connsiteX6" fmla="*/ 2037277 w 2040576"/>
              <a:gd name="connsiteY6" fmla="*/ 1109023 h 1574140"/>
              <a:gd name="connsiteX7" fmla="*/ 2040576 w 2040576"/>
              <a:gd name="connsiteY7" fmla="*/ 1273958 h 1574140"/>
              <a:gd name="connsiteX8" fmla="*/ 2002971 w 2040576"/>
              <a:gd name="connsiteY8" fmla="*/ 1436914 h 1574140"/>
              <a:gd name="connsiteX9" fmla="*/ 1828800 w 2040576"/>
              <a:gd name="connsiteY9" fmla="*/ 1568202 h 1574140"/>
              <a:gd name="connsiteX10" fmla="*/ 1582057 w 2040576"/>
              <a:gd name="connsiteY10" fmla="*/ 1574140 h 1574140"/>
              <a:gd name="connsiteX11" fmla="*/ 1393371 w 2040576"/>
              <a:gd name="connsiteY11" fmla="*/ 1436914 h 1574140"/>
              <a:gd name="connsiteX12" fmla="*/ 1306285 w 2040576"/>
              <a:gd name="connsiteY12" fmla="*/ 1175657 h 1574140"/>
              <a:gd name="connsiteX13" fmla="*/ 1204685 w 2040576"/>
              <a:gd name="connsiteY13" fmla="*/ 899885 h 1574140"/>
              <a:gd name="connsiteX14" fmla="*/ 1001485 w 2040576"/>
              <a:gd name="connsiteY14" fmla="*/ 682171 h 1574140"/>
              <a:gd name="connsiteX15" fmla="*/ 725714 w 2040576"/>
              <a:gd name="connsiteY15" fmla="*/ 522514 h 1574140"/>
              <a:gd name="connsiteX16" fmla="*/ 522514 w 2040576"/>
              <a:gd name="connsiteY16" fmla="*/ 435428 h 1574140"/>
              <a:gd name="connsiteX17" fmla="*/ 348343 w 2040576"/>
              <a:gd name="connsiteY17" fmla="*/ 391885 h 1574140"/>
              <a:gd name="connsiteX18" fmla="*/ 130628 w 2040576"/>
              <a:gd name="connsiteY18" fmla="*/ 333828 h 1574140"/>
              <a:gd name="connsiteX19" fmla="*/ 29028 w 2040576"/>
              <a:gd name="connsiteY19" fmla="*/ 275771 h 1574140"/>
              <a:gd name="connsiteX20" fmla="*/ 14514 w 2040576"/>
              <a:gd name="connsiteY20" fmla="*/ 188685 h 1574140"/>
              <a:gd name="connsiteX21" fmla="*/ 0 w 2040576"/>
              <a:gd name="connsiteY21" fmla="*/ 58057 h 1574140"/>
              <a:gd name="connsiteX22" fmla="*/ 87085 w 2040576"/>
              <a:gd name="connsiteY22" fmla="*/ 0 h 1574140"/>
              <a:gd name="connsiteX0" fmla="*/ 87085 w 2040576"/>
              <a:gd name="connsiteY0" fmla="*/ 0 h 1574140"/>
              <a:gd name="connsiteX1" fmla="*/ 508000 w 2040576"/>
              <a:gd name="connsiteY1" fmla="*/ 29028 h 1574140"/>
              <a:gd name="connsiteX2" fmla="*/ 1033813 w 2040576"/>
              <a:gd name="connsiteY2" fmla="*/ 66633 h 1574140"/>
              <a:gd name="connsiteX3" fmla="*/ 1393371 w 2040576"/>
              <a:gd name="connsiteY3" fmla="*/ 246742 h 1574140"/>
              <a:gd name="connsiteX4" fmla="*/ 1744353 w 2040576"/>
              <a:gd name="connsiteY4" fmla="*/ 627413 h 1574140"/>
              <a:gd name="connsiteX5" fmla="*/ 1912587 w 2040576"/>
              <a:gd name="connsiteY5" fmla="*/ 856342 h 1574140"/>
              <a:gd name="connsiteX6" fmla="*/ 2037277 w 2040576"/>
              <a:gd name="connsiteY6" fmla="*/ 1109023 h 1574140"/>
              <a:gd name="connsiteX7" fmla="*/ 2040576 w 2040576"/>
              <a:gd name="connsiteY7" fmla="*/ 1273958 h 1574140"/>
              <a:gd name="connsiteX8" fmla="*/ 2002971 w 2040576"/>
              <a:gd name="connsiteY8" fmla="*/ 1436914 h 1574140"/>
              <a:gd name="connsiteX9" fmla="*/ 1828800 w 2040576"/>
              <a:gd name="connsiteY9" fmla="*/ 1568202 h 1574140"/>
              <a:gd name="connsiteX10" fmla="*/ 1582057 w 2040576"/>
              <a:gd name="connsiteY10" fmla="*/ 1574140 h 1574140"/>
              <a:gd name="connsiteX11" fmla="*/ 1393371 w 2040576"/>
              <a:gd name="connsiteY11" fmla="*/ 1436914 h 1574140"/>
              <a:gd name="connsiteX12" fmla="*/ 1306285 w 2040576"/>
              <a:gd name="connsiteY12" fmla="*/ 1175657 h 1574140"/>
              <a:gd name="connsiteX13" fmla="*/ 1204685 w 2040576"/>
              <a:gd name="connsiteY13" fmla="*/ 899885 h 1574140"/>
              <a:gd name="connsiteX14" fmla="*/ 1001485 w 2040576"/>
              <a:gd name="connsiteY14" fmla="*/ 682171 h 1574140"/>
              <a:gd name="connsiteX15" fmla="*/ 725714 w 2040576"/>
              <a:gd name="connsiteY15" fmla="*/ 522514 h 1574140"/>
              <a:gd name="connsiteX16" fmla="*/ 522514 w 2040576"/>
              <a:gd name="connsiteY16" fmla="*/ 435428 h 1574140"/>
              <a:gd name="connsiteX17" fmla="*/ 348343 w 2040576"/>
              <a:gd name="connsiteY17" fmla="*/ 391885 h 1574140"/>
              <a:gd name="connsiteX18" fmla="*/ 130628 w 2040576"/>
              <a:gd name="connsiteY18" fmla="*/ 333828 h 1574140"/>
              <a:gd name="connsiteX19" fmla="*/ 29028 w 2040576"/>
              <a:gd name="connsiteY19" fmla="*/ 275771 h 1574140"/>
              <a:gd name="connsiteX20" fmla="*/ 14514 w 2040576"/>
              <a:gd name="connsiteY20" fmla="*/ 188685 h 1574140"/>
              <a:gd name="connsiteX21" fmla="*/ 0 w 2040576"/>
              <a:gd name="connsiteY21" fmla="*/ 58057 h 1574140"/>
              <a:gd name="connsiteX22" fmla="*/ 87085 w 2040576"/>
              <a:gd name="connsiteY22" fmla="*/ 0 h 1574140"/>
              <a:gd name="connsiteX0" fmla="*/ 110836 w 2040576"/>
              <a:gd name="connsiteY0" fmla="*/ 0 h 1568203"/>
              <a:gd name="connsiteX1" fmla="*/ 508000 w 2040576"/>
              <a:gd name="connsiteY1" fmla="*/ 23091 h 1568203"/>
              <a:gd name="connsiteX2" fmla="*/ 1033813 w 2040576"/>
              <a:gd name="connsiteY2" fmla="*/ 60696 h 1568203"/>
              <a:gd name="connsiteX3" fmla="*/ 1393371 w 2040576"/>
              <a:gd name="connsiteY3" fmla="*/ 240805 h 1568203"/>
              <a:gd name="connsiteX4" fmla="*/ 1744353 w 2040576"/>
              <a:gd name="connsiteY4" fmla="*/ 621476 h 1568203"/>
              <a:gd name="connsiteX5" fmla="*/ 1912587 w 2040576"/>
              <a:gd name="connsiteY5" fmla="*/ 850405 h 1568203"/>
              <a:gd name="connsiteX6" fmla="*/ 2037277 w 2040576"/>
              <a:gd name="connsiteY6" fmla="*/ 1103086 h 1568203"/>
              <a:gd name="connsiteX7" fmla="*/ 2040576 w 2040576"/>
              <a:gd name="connsiteY7" fmla="*/ 1268021 h 1568203"/>
              <a:gd name="connsiteX8" fmla="*/ 2002971 w 2040576"/>
              <a:gd name="connsiteY8" fmla="*/ 1430977 h 1568203"/>
              <a:gd name="connsiteX9" fmla="*/ 1828800 w 2040576"/>
              <a:gd name="connsiteY9" fmla="*/ 1562265 h 1568203"/>
              <a:gd name="connsiteX10" fmla="*/ 1582057 w 2040576"/>
              <a:gd name="connsiteY10" fmla="*/ 1568203 h 1568203"/>
              <a:gd name="connsiteX11" fmla="*/ 1393371 w 2040576"/>
              <a:gd name="connsiteY11" fmla="*/ 1430977 h 1568203"/>
              <a:gd name="connsiteX12" fmla="*/ 1306285 w 2040576"/>
              <a:gd name="connsiteY12" fmla="*/ 1169720 h 1568203"/>
              <a:gd name="connsiteX13" fmla="*/ 1204685 w 2040576"/>
              <a:gd name="connsiteY13" fmla="*/ 893948 h 1568203"/>
              <a:gd name="connsiteX14" fmla="*/ 1001485 w 2040576"/>
              <a:gd name="connsiteY14" fmla="*/ 676234 h 1568203"/>
              <a:gd name="connsiteX15" fmla="*/ 725714 w 2040576"/>
              <a:gd name="connsiteY15" fmla="*/ 516577 h 1568203"/>
              <a:gd name="connsiteX16" fmla="*/ 522514 w 2040576"/>
              <a:gd name="connsiteY16" fmla="*/ 429491 h 1568203"/>
              <a:gd name="connsiteX17" fmla="*/ 348343 w 2040576"/>
              <a:gd name="connsiteY17" fmla="*/ 385948 h 1568203"/>
              <a:gd name="connsiteX18" fmla="*/ 130628 w 2040576"/>
              <a:gd name="connsiteY18" fmla="*/ 327891 h 1568203"/>
              <a:gd name="connsiteX19" fmla="*/ 29028 w 2040576"/>
              <a:gd name="connsiteY19" fmla="*/ 269834 h 1568203"/>
              <a:gd name="connsiteX20" fmla="*/ 14514 w 2040576"/>
              <a:gd name="connsiteY20" fmla="*/ 182748 h 1568203"/>
              <a:gd name="connsiteX21" fmla="*/ 0 w 2040576"/>
              <a:gd name="connsiteY21" fmla="*/ 52120 h 1568203"/>
              <a:gd name="connsiteX22" fmla="*/ 110836 w 2040576"/>
              <a:gd name="connsiteY22" fmla="*/ 0 h 1568203"/>
              <a:gd name="connsiteX0" fmla="*/ 110836 w 2040576"/>
              <a:gd name="connsiteY0" fmla="*/ 0 h 1568203"/>
              <a:gd name="connsiteX1" fmla="*/ 508000 w 2040576"/>
              <a:gd name="connsiteY1" fmla="*/ 23091 h 1568203"/>
              <a:gd name="connsiteX2" fmla="*/ 1087252 w 2040576"/>
              <a:gd name="connsiteY2" fmla="*/ 25070 h 1568203"/>
              <a:gd name="connsiteX3" fmla="*/ 1393371 w 2040576"/>
              <a:gd name="connsiteY3" fmla="*/ 240805 h 1568203"/>
              <a:gd name="connsiteX4" fmla="*/ 1744353 w 2040576"/>
              <a:gd name="connsiteY4" fmla="*/ 621476 h 1568203"/>
              <a:gd name="connsiteX5" fmla="*/ 1912587 w 2040576"/>
              <a:gd name="connsiteY5" fmla="*/ 850405 h 1568203"/>
              <a:gd name="connsiteX6" fmla="*/ 2037277 w 2040576"/>
              <a:gd name="connsiteY6" fmla="*/ 1103086 h 1568203"/>
              <a:gd name="connsiteX7" fmla="*/ 2040576 w 2040576"/>
              <a:gd name="connsiteY7" fmla="*/ 1268021 h 1568203"/>
              <a:gd name="connsiteX8" fmla="*/ 2002971 w 2040576"/>
              <a:gd name="connsiteY8" fmla="*/ 1430977 h 1568203"/>
              <a:gd name="connsiteX9" fmla="*/ 1828800 w 2040576"/>
              <a:gd name="connsiteY9" fmla="*/ 1562265 h 1568203"/>
              <a:gd name="connsiteX10" fmla="*/ 1582057 w 2040576"/>
              <a:gd name="connsiteY10" fmla="*/ 1568203 h 1568203"/>
              <a:gd name="connsiteX11" fmla="*/ 1393371 w 2040576"/>
              <a:gd name="connsiteY11" fmla="*/ 1430977 h 1568203"/>
              <a:gd name="connsiteX12" fmla="*/ 1306285 w 2040576"/>
              <a:gd name="connsiteY12" fmla="*/ 1169720 h 1568203"/>
              <a:gd name="connsiteX13" fmla="*/ 1204685 w 2040576"/>
              <a:gd name="connsiteY13" fmla="*/ 893948 h 1568203"/>
              <a:gd name="connsiteX14" fmla="*/ 1001485 w 2040576"/>
              <a:gd name="connsiteY14" fmla="*/ 676234 h 1568203"/>
              <a:gd name="connsiteX15" fmla="*/ 725714 w 2040576"/>
              <a:gd name="connsiteY15" fmla="*/ 516577 h 1568203"/>
              <a:gd name="connsiteX16" fmla="*/ 522514 w 2040576"/>
              <a:gd name="connsiteY16" fmla="*/ 429491 h 1568203"/>
              <a:gd name="connsiteX17" fmla="*/ 348343 w 2040576"/>
              <a:gd name="connsiteY17" fmla="*/ 385948 h 1568203"/>
              <a:gd name="connsiteX18" fmla="*/ 130628 w 2040576"/>
              <a:gd name="connsiteY18" fmla="*/ 327891 h 1568203"/>
              <a:gd name="connsiteX19" fmla="*/ 29028 w 2040576"/>
              <a:gd name="connsiteY19" fmla="*/ 269834 h 1568203"/>
              <a:gd name="connsiteX20" fmla="*/ 14514 w 2040576"/>
              <a:gd name="connsiteY20" fmla="*/ 182748 h 1568203"/>
              <a:gd name="connsiteX21" fmla="*/ 0 w 2040576"/>
              <a:gd name="connsiteY21" fmla="*/ 52120 h 1568203"/>
              <a:gd name="connsiteX22" fmla="*/ 110836 w 2040576"/>
              <a:gd name="connsiteY22" fmla="*/ 0 h 1568203"/>
              <a:gd name="connsiteX0" fmla="*/ 110836 w 2040576"/>
              <a:gd name="connsiteY0" fmla="*/ 13019 h 1581222"/>
              <a:gd name="connsiteX1" fmla="*/ 513937 w 2040576"/>
              <a:gd name="connsiteY1" fmla="*/ 484 h 1581222"/>
              <a:gd name="connsiteX2" fmla="*/ 1087252 w 2040576"/>
              <a:gd name="connsiteY2" fmla="*/ 38089 h 1581222"/>
              <a:gd name="connsiteX3" fmla="*/ 1393371 w 2040576"/>
              <a:gd name="connsiteY3" fmla="*/ 253824 h 1581222"/>
              <a:gd name="connsiteX4" fmla="*/ 1744353 w 2040576"/>
              <a:gd name="connsiteY4" fmla="*/ 634495 h 1581222"/>
              <a:gd name="connsiteX5" fmla="*/ 1912587 w 2040576"/>
              <a:gd name="connsiteY5" fmla="*/ 863424 h 1581222"/>
              <a:gd name="connsiteX6" fmla="*/ 2037277 w 2040576"/>
              <a:gd name="connsiteY6" fmla="*/ 1116105 h 1581222"/>
              <a:gd name="connsiteX7" fmla="*/ 2040576 w 2040576"/>
              <a:gd name="connsiteY7" fmla="*/ 1281040 h 1581222"/>
              <a:gd name="connsiteX8" fmla="*/ 2002971 w 2040576"/>
              <a:gd name="connsiteY8" fmla="*/ 1443996 h 1581222"/>
              <a:gd name="connsiteX9" fmla="*/ 1828800 w 2040576"/>
              <a:gd name="connsiteY9" fmla="*/ 1575284 h 1581222"/>
              <a:gd name="connsiteX10" fmla="*/ 1582057 w 2040576"/>
              <a:gd name="connsiteY10" fmla="*/ 1581222 h 1581222"/>
              <a:gd name="connsiteX11" fmla="*/ 1393371 w 2040576"/>
              <a:gd name="connsiteY11" fmla="*/ 1443996 h 1581222"/>
              <a:gd name="connsiteX12" fmla="*/ 1306285 w 2040576"/>
              <a:gd name="connsiteY12" fmla="*/ 1182739 h 1581222"/>
              <a:gd name="connsiteX13" fmla="*/ 1204685 w 2040576"/>
              <a:gd name="connsiteY13" fmla="*/ 906967 h 1581222"/>
              <a:gd name="connsiteX14" fmla="*/ 1001485 w 2040576"/>
              <a:gd name="connsiteY14" fmla="*/ 689253 h 1581222"/>
              <a:gd name="connsiteX15" fmla="*/ 725714 w 2040576"/>
              <a:gd name="connsiteY15" fmla="*/ 529596 h 1581222"/>
              <a:gd name="connsiteX16" fmla="*/ 522514 w 2040576"/>
              <a:gd name="connsiteY16" fmla="*/ 442510 h 1581222"/>
              <a:gd name="connsiteX17" fmla="*/ 348343 w 2040576"/>
              <a:gd name="connsiteY17" fmla="*/ 398967 h 1581222"/>
              <a:gd name="connsiteX18" fmla="*/ 130628 w 2040576"/>
              <a:gd name="connsiteY18" fmla="*/ 340910 h 1581222"/>
              <a:gd name="connsiteX19" fmla="*/ 29028 w 2040576"/>
              <a:gd name="connsiteY19" fmla="*/ 282853 h 1581222"/>
              <a:gd name="connsiteX20" fmla="*/ 14514 w 2040576"/>
              <a:gd name="connsiteY20" fmla="*/ 195767 h 1581222"/>
              <a:gd name="connsiteX21" fmla="*/ 0 w 2040576"/>
              <a:gd name="connsiteY21" fmla="*/ 65139 h 1581222"/>
              <a:gd name="connsiteX22" fmla="*/ 110836 w 2040576"/>
              <a:gd name="connsiteY22" fmla="*/ 13019 h 1581222"/>
              <a:gd name="connsiteX0" fmla="*/ 110836 w 2040576"/>
              <a:gd name="connsiteY0" fmla="*/ 13019 h 1581222"/>
              <a:gd name="connsiteX1" fmla="*/ 513937 w 2040576"/>
              <a:gd name="connsiteY1" fmla="*/ 484 h 1581222"/>
              <a:gd name="connsiteX2" fmla="*/ 1087252 w 2040576"/>
              <a:gd name="connsiteY2" fmla="*/ 38089 h 1581222"/>
              <a:gd name="connsiteX3" fmla="*/ 1393371 w 2040576"/>
              <a:gd name="connsiteY3" fmla="*/ 253824 h 1581222"/>
              <a:gd name="connsiteX4" fmla="*/ 1744353 w 2040576"/>
              <a:gd name="connsiteY4" fmla="*/ 634495 h 1581222"/>
              <a:gd name="connsiteX5" fmla="*/ 1912587 w 2040576"/>
              <a:gd name="connsiteY5" fmla="*/ 863424 h 1581222"/>
              <a:gd name="connsiteX6" fmla="*/ 2037277 w 2040576"/>
              <a:gd name="connsiteY6" fmla="*/ 1116105 h 1581222"/>
              <a:gd name="connsiteX7" fmla="*/ 2040576 w 2040576"/>
              <a:gd name="connsiteY7" fmla="*/ 1281040 h 1581222"/>
              <a:gd name="connsiteX8" fmla="*/ 2002971 w 2040576"/>
              <a:gd name="connsiteY8" fmla="*/ 1443996 h 1581222"/>
              <a:gd name="connsiteX9" fmla="*/ 1828800 w 2040576"/>
              <a:gd name="connsiteY9" fmla="*/ 1575284 h 1581222"/>
              <a:gd name="connsiteX10" fmla="*/ 1582057 w 2040576"/>
              <a:gd name="connsiteY10" fmla="*/ 1581222 h 1581222"/>
              <a:gd name="connsiteX11" fmla="*/ 1393371 w 2040576"/>
              <a:gd name="connsiteY11" fmla="*/ 1443996 h 1581222"/>
              <a:gd name="connsiteX12" fmla="*/ 1306285 w 2040576"/>
              <a:gd name="connsiteY12" fmla="*/ 1182739 h 1581222"/>
              <a:gd name="connsiteX13" fmla="*/ 1204685 w 2040576"/>
              <a:gd name="connsiteY13" fmla="*/ 906967 h 1581222"/>
              <a:gd name="connsiteX14" fmla="*/ 1001485 w 2040576"/>
              <a:gd name="connsiteY14" fmla="*/ 689253 h 1581222"/>
              <a:gd name="connsiteX15" fmla="*/ 725714 w 2040576"/>
              <a:gd name="connsiteY15" fmla="*/ 529596 h 1581222"/>
              <a:gd name="connsiteX16" fmla="*/ 522514 w 2040576"/>
              <a:gd name="connsiteY16" fmla="*/ 442510 h 1581222"/>
              <a:gd name="connsiteX17" fmla="*/ 348343 w 2040576"/>
              <a:gd name="connsiteY17" fmla="*/ 398967 h 1581222"/>
              <a:gd name="connsiteX18" fmla="*/ 130628 w 2040576"/>
              <a:gd name="connsiteY18" fmla="*/ 340910 h 1581222"/>
              <a:gd name="connsiteX19" fmla="*/ 29028 w 2040576"/>
              <a:gd name="connsiteY19" fmla="*/ 282853 h 1581222"/>
              <a:gd name="connsiteX20" fmla="*/ 14514 w 2040576"/>
              <a:gd name="connsiteY20" fmla="*/ 195767 h 1581222"/>
              <a:gd name="connsiteX21" fmla="*/ 0 w 2040576"/>
              <a:gd name="connsiteY21" fmla="*/ 65139 h 1581222"/>
              <a:gd name="connsiteX22" fmla="*/ 110836 w 2040576"/>
              <a:gd name="connsiteY22" fmla="*/ 13019 h 1581222"/>
              <a:gd name="connsiteX0" fmla="*/ 110836 w 2040576"/>
              <a:gd name="connsiteY0" fmla="*/ 13019 h 1581222"/>
              <a:gd name="connsiteX1" fmla="*/ 513937 w 2040576"/>
              <a:gd name="connsiteY1" fmla="*/ 484 h 1581222"/>
              <a:gd name="connsiteX2" fmla="*/ 1087252 w 2040576"/>
              <a:gd name="connsiteY2" fmla="*/ 38089 h 1581222"/>
              <a:gd name="connsiteX3" fmla="*/ 1393371 w 2040576"/>
              <a:gd name="connsiteY3" fmla="*/ 253824 h 1581222"/>
              <a:gd name="connsiteX4" fmla="*/ 1744353 w 2040576"/>
              <a:gd name="connsiteY4" fmla="*/ 634495 h 1581222"/>
              <a:gd name="connsiteX5" fmla="*/ 1912587 w 2040576"/>
              <a:gd name="connsiteY5" fmla="*/ 863424 h 1581222"/>
              <a:gd name="connsiteX6" fmla="*/ 2037277 w 2040576"/>
              <a:gd name="connsiteY6" fmla="*/ 1116105 h 1581222"/>
              <a:gd name="connsiteX7" fmla="*/ 2040576 w 2040576"/>
              <a:gd name="connsiteY7" fmla="*/ 1281040 h 1581222"/>
              <a:gd name="connsiteX8" fmla="*/ 2002971 w 2040576"/>
              <a:gd name="connsiteY8" fmla="*/ 1443996 h 1581222"/>
              <a:gd name="connsiteX9" fmla="*/ 1828800 w 2040576"/>
              <a:gd name="connsiteY9" fmla="*/ 1575284 h 1581222"/>
              <a:gd name="connsiteX10" fmla="*/ 1582057 w 2040576"/>
              <a:gd name="connsiteY10" fmla="*/ 1581222 h 1581222"/>
              <a:gd name="connsiteX11" fmla="*/ 1393371 w 2040576"/>
              <a:gd name="connsiteY11" fmla="*/ 1443996 h 1581222"/>
              <a:gd name="connsiteX12" fmla="*/ 1306285 w 2040576"/>
              <a:gd name="connsiteY12" fmla="*/ 1182739 h 1581222"/>
              <a:gd name="connsiteX13" fmla="*/ 1204685 w 2040576"/>
              <a:gd name="connsiteY13" fmla="*/ 906967 h 1581222"/>
              <a:gd name="connsiteX14" fmla="*/ 1001485 w 2040576"/>
              <a:gd name="connsiteY14" fmla="*/ 689253 h 1581222"/>
              <a:gd name="connsiteX15" fmla="*/ 725714 w 2040576"/>
              <a:gd name="connsiteY15" fmla="*/ 529596 h 1581222"/>
              <a:gd name="connsiteX16" fmla="*/ 522514 w 2040576"/>
              <a:gd name="connsiteY16" fmla="*/ 442510 h 1581222"/>
              <a:gd name="connsiteX17" fmla="*/ 348343 w 2040576"/>
              <a:gd name="connsiteY17" fmla="*/ 398967 h 1581222"/>
              <a:gd name="connsiteX18" fmla="*/ 130628 w 2040576"/>
              <a:gd name="connsiteY18" fmla="*/ 340910 h 1581222"/>
              <a:gd name="connsiteX19" fmla="*/ 29028 w 2040576"/>
              <a:gd name="connsiteY19" fmla="*/ 282853 h 1581222"/>
              <a:gd name="connsiteX20" fmla="*/ 14514 w 2040576"/>
              <a:gd name="connsiteY20" fmla="*/ 195767 h 1581222"/>
              <a:gd name="connsiteX21" fmla="*/ 0 w 2040576"/>
              <a:gd name="connsiteY21" fmla="*/ 65139 h 1581222"/>
              <a:gd name="connsiteX22" fmla="*/ 110836 w 2040576"/>
              <a:gd name="connsiteY22" fmla="*/ 13019 h 1581222"/>
              <a:gd name="connsiteX0" fmla="*/ 110836 w 2040576"/>
              <a:gd name="connsiteY0" fmla="*/ 13019 h 1581222"/>
              <a:gd name="connsiteX1" fmla="*/ 513937 w 2040576"/>
              <a:gd name="connsiteY1" fmla="*/ 484 h 1581222"/>
              <a:gd name="connsiteX2" fmla="*/ 1087252 w 2040576"/>
              <a:gd name="connsiteY2" fmla="*/ 38089 h 1581222"/>
              <a:gd name="connsiteX3" fmla="*/ 1393371 w 2040576"/>
              <a:gd name="connsiteY3" fmla="*/ 253824 h 1581222"/>
              <a:gd name="connsiteX4" fmla="*/ 1744353 w 2040576"/>
              <a:gd name="connsiteY4" fmla="*/ 634495 h 1581222"/>
              <a:gd name="connsiteX5" fmla="*/ 1912587 w 2040576"/>
              <a:gd name="connsiteY5" fmla="*/ 863424 h 1581222"/>
              <a:gd name="connsiteX6" fmla="*/ 2037277 w 2040576"/>
              <a:gd name="connsiteY6" fmla="*/ 1116105 h 1581222"/>
              <a:gd name="connsiteX7" fmla="*/ 2040576 w 2040576"/>
              <a:gd name="connsiteY7" fmla="*/ 1281040 h 1581222"/>
              <a:gd name="connsiteX8" fmla="*/ 2002971 w 2040576"/>
              <a:gd name="connsiteY8" fmla="*/ 1443996 h 1581222"/>
              <a:gd name="connsiteX9" fmla="*/ 1828800 w 2040576"/>
              <a:gd name="connsiteY9" fmla="*/ 1575284 h 1581222"/>
              <a:gd name="connsiteX10" fmla="*/ 1582057 w 2040576"/>
              <a:gd name="connsiteY10" fmla="*/ 1581222 h 1581222"/>
              <a:gd name="connsiteX11" fmla="*/ 1393371 w 2040576"/>
              <a:gd name="connsiteY11" fmla="*/ 1443996 h 1581222"/>
              <a:gd name="connsiteX12" fmla="*/ 1306285 w 2040576"/>
              <a:gd name="connsiteY12" fmla="*/ 1182739 h 1581222"/>
              <a:gd name="connsiteX13" fmla="*/ 1204685 w 2040576"/>
              <a:gd name="connsiteY13" fmla="*/ 906967 h 1581222"/>
              <a:gd name="connsiteX14" fmla="*/ 1001485 w 2040576"/>
              <a:gd name="connsiteY14" fmla="*/ 689253 h 1581222"/>
              <a:gd name="connsiteX15" fmla="*/ 725714 w 2040576"/>
              <a:gd name="connsiteY15" fmla="*/ 529596 h 1581222"/>
              <a:gd name="connsiteX16" fmla="*/ 522514 w 2040576"/>
              <a:gd name="connsiteY16" fmla="*/ 442510 h 1581222"/>
              <a:gd name="connsiteX17" fmla="*/ 348343 w 2040576"/>
              <a:gd name="connsiteY17" fmla="*/ 398967 h 1581222"/>
              <a:gd name="connsiteX18" fmla="*/ 130628 w 2040576"/>
              <a:gd name="connsiteY18" fmla="*/ 340910 h 1581222"/>
              <a:gd name="connsiteX19" fmla="*/ 29028 w 2040576"/>
              <a:gd name="connsiteY19" fmla="*/ 282853 h 1581222"/>
              <a:gd name="connsiteX20" fmla="*/ 14514 w 2040576"/>
              <a:gd name="connsiteY20" fmla="*/ 195767 h 1581222"/>
              <a:gd name="connsiteX21" fmla="*/ 0 w 2040576"/>
              <a:gd name="connsiteY21" fmla="*/ 65139 h 1581222"/>
              <a:gd name="connsiteX22" fmla="*/ 110836 w 2040576"/>
              <a:gd name="connsiteY22" fmla="*/ 13019 h 1581222"/>
              <a:gd name="connsiteX0" fmla="*/ 96322 w 2026062"/>
              <a:gd name="connsiteY0" fmla="*/ 13019 h 1581222"/>
              <a:gd name="connsiteX1" fmla="*/ 499423 w 2026062"/>
              <a:gd name="connsiteY1" fmla="*/ 484 h 1581222"/>
              <a:gd name="connsiteX2" fmla="*/ 1072738 w 2026062"/>
              <a:gd name="connsiteY2" fmla="*/ 38089 h 1581222"/>
              <a:gd name="connsiteX3" fmla="*/ 1378857 w 2026062"/>
              <a:gd name="connsiteY3" fmla="*/ 253824 h 1581222"/>
              <a:gd name="connsiteX4" fmla="*/ 1729839 w 2026062"/>
              <a:gd name="connsiteY4" fmla="*/ 634495 h 1581222"/>
              <a:gd name="connsiteX5" fmla="*/ 1898073 w 2026062"/>
              <a:gd name="connsiteY5" fmla="*/ 863424 h 1581222"/>
              <a:gd name="connsiteX6" fmla="*/ 2022763 w 2026062"/>
              <a:gd name="connsiteY6" fmla="*/ 1116105 h 1581222"/>
              <a:gd name="connsiteX7" fmla="*/ 2026062 w 2026062"/>
              <a:gd name="connsiteY7" fmla="*/ 1281040 h 1581222"/>
              <a:gd name="connsiteX8" fmla="*/ 1988457 w 2026062"/>
              <a:gd name="connsiteY8" fmla="*/ 1443996 h 1581222"/>
              <a:gd name="connsiteX9" fmla="*/ 1814286 w 2026062"/>
              <a:gd name="connsiteY9" fmla="*/ 1575284 h 1581222"/>
              <a:gd name="connsiteX10" fmla="*/ 1567543 w 2026062"/>
              <a:gd name="connsiteY10" fmla="*/ 1581222 h 1581222"/>
              <a:gd name="connsiteX11" fmla="*/ 1378857 w 2026062"/>
              <a:gd name="connsiteY11" fmla="*/ 1443996 h 1581222"/>
              <a:gd name="connsiteX12" fmla="*/ 1291771 w 2026062"/>
              <a:gd name="connsiteY12" fmla="*/ 1182739 h 1581222"/>
              <a:gd name="connsiteX13" fmla="*/ 1190171 w 2026062"/>
              <a:gd name="connsiteY13" fmla="*/ 906967 h 1581222"/>
              <a:gd name="connsiteX14" fmla="*/ 986971 w 2026062"/>
              <a:gd name="connsiteY14" fmla="*/ 689253 h 1581222"/>
              <a:gd name="connsiteX15" fmla="*/ 711200 w 2026062"/>
              <a:gd name="connsiteY15" fmla="*/ 529596 h 1581222"/>
              <a:gd name="connsiteX16" fmla="*/ 508000 w 2026062"/>
              <a:gd name="connsiteY16" fmla="*/ 442510 h 1581222"/>
              <a:gd name="connsiteX17" fmla="*/ 333829 w 2026062"/>
              <a:gd name="connsiteY17" fmla="*/ 398967 h 1581222"/>
              <a:gd name="connsiteX18" fmla="*/ 116114 w 2026062"/>
              <a:gd name="connsiteY18" fmla="*/ 340910 h 1581222"/>
              <a:gd name="connsiteX19" fmla="*/ 14514 w 2026062"/>
              <a:gd name="connsiteY19" fmla="*/ 282853 h 1581222"/>
              <a:gd name="connsiteX20" fmla="*/ 0 w 2026062"/>
              <a:gd name="connsiteY20" fmla="*/ 195767 h 1581222"/>
              <a:gd name="connsiteX21" fmla="*/ 3299 w 2026062"/>
              <a:gd name="connsiteY21" fmla="*/ 77015 h 1581222"/>
              <a:gd name="connsiteX22" fmla="*/ 96322 w 2026062"/>
              <a:gd name="connsiteY22" fmla="*/ 13019 h 1581222"/>
              <a:gd name="connsiteX0" fmla="*/ 0 w 2093513"/>
              <a:gd name="connsiteY0" fmla="*/ 0 h 1656913"/>
              <a:gd name="connsiteX1" fmla="*/ 566874 w 2093513"/>
              <a:gd name="connsiteY1" fmla="*/ 76175 h 1656913"/>
              <a:gd name="connsiteX2" fmla="*/ 1140189 w 2093513"/>
              <a:gd name="connsiteY2" fmla="*/ 113780 h 1656913"/>
              <a:gd name="connsiteX3" fmla="*/ 1446308 w 2093513"/>
              <a:gd name="connsiteY3" fmla="*/ 329515 h 1656913"/>
              <a:gd name="connsiteX4" fmla="*/ 1797290 w 2093513"/>
              <a:gd name="connsiteY4" fmla="*/ 710186 h 1656913"/>
              <a:gd name="connsiteX5" fmla="*/ 1965524 w 2093513"/>
              <a:gd name="connsiteY5" fmla="*/ 939115 h 1656913"/>
              <a:gd name="connsiteX6" fmla="*/ 2090214 w 2093513"/>
              <a:gd name="connsiteY6" fmla="*/ 1191796 h 1656913"/>
              <a:gd name="connsiteX7" fmla="*/ 2093513 w 2093513"/>
              <a:gd name="connsiteY7" fmla="*/ 1356731 h 1656913"/>
              <a:gd name="connsiteX8" fmla="*/ 2055908 w 2093513"/>
              <a:gd name="connsiteY8" fmla="*/ 1519687 h 1656913"/>
              <a:gd name="connsiteX9" fmla="*/ 1881737 w 2093513"/>
              <a:gd name="connsiteY9" fmla="*/ 1650975 h 1656913"/>
              <a:gd name="connsiteX10" fmla="*/ 1634994 w 2093513"/>
              <a:gd name="connsiteY10" fmla="*/ 1656913 h 1656913"/>
              <a:gd name="connsiteX11" fmla="*/ 1446308 w 2093513"/>
              <a:gd name="connsiteY11" fmla="*/ 1519687 h 1656913"/>
              <a:gd name="connsiteX12" fmla="*/ 1359222 w 2093513"/>
              <a:gd name="connsiteY12" fmla="*/ 1258430 h 1656913"/>
              <a:gd name="connsiteX13" fmla="*/ 1257622 w 2093513"/>
              <a:gd name="connsiteY13" fmla="*/ 982658 h 1656913"/>
              <a:gd name="connsiteX14" fmla="*/ 1054422 w 2093513"/>
              <a:gd name="connsiteY14" fmla="*/ 764944 h 1656913"/>
              <a:gd name="connsiteX15" fmla="*/ 778651 w 2093513"/>
              <a:gd name="connsiteY15" fmla="*/ 605287 h 1656913"/>
              <a:gd name="connsiteX16" fmla="*/ 575451 w 2093513"/>
              <a:gd name="connsiteY16" fmla="*/ 518201 h 1656913"/>
              <a:gd name="connsiteX17" fmla="*/ 401280 w 2093513"/>
              <a:gd name="connsiteY17" fmla="*/ 474658 h 1656913"/>
              <a:gd name="connsiteX18" fmla="*/ 183565 w 2093513"/>
              <a:gd name="connsiteY18" fmla="*/ 416601 h 1656913"/>
              <a:gd name="connsiteX19" fmla="*/ 81965 w 2093513"/>
              <a:gd name="connsiteY19" fmla="*/ 358544 h 1656913"/>
              <a:gd name="connsiteX20" fmla="*/ 67451 w 2093513"/>
              <a:gd name="connsiteY20" fmla="*/ 271458 h 1656913"/>
              <a:gd name="connsiteX21" fmla="*/ 70750 w 2093513"/>
              <a:gd name="connsiteY21" fmla="*/ 152706 h 1656913"/>
              <a:gd name="connsiteX22" fmla="*/ 0 w 2093513"/>
              <a:gd name="connsiteY22" fmla="*/ 0 h 1656913"/>
              <a:gd name="connsiteX0" fmla="*/ 93028 w 2186541"/>
              <a:gd name="connsiteY0" fmla="*/ 0 h 1656913"/>
              <a:gd name="connsiteX1" fmla="*/ 659902 w 2186541"/>
              <a:gd name="connsiteY1" fmla="*/ 76175 h 1656913"/>
              <a:gd name="connsiteX2" fmla="*/ 1233217 w 2186541"/>
              <a:gd name="connsiteY2" fmla="*/ 113780 h 1656913"/>
              <a:gd name="connsiteX3" fmla="*/ 1539336 w 2186541"/>
              <a:gd name="connsiteY3" fmla="*/ 329515 h 1656913"/>
              <a:gd name="connsiteX4" fmla="*/ 1890318 w 2186541"/>
              <a:gd name="connsiteY4" fmla="*/ 710186 h 1656913"/>
              <a:gd name="connsiteX5" fmla="*/ 2058552 w 2186541"/>
              <a:gd name="connsiteY5" fmla="*/ 939115 h 1656913"/>
              <a:gd name="connsiteX6" fmla="*/ 2183242 w 2186541"/>
              <a:gd name="connsiteY6" fmla="*/ 1191796 h 1656913"/>
              <a:gd name="connsiteX7" fmla="*/ 2186541 w 2186541"/>
              <a:gd name="connsiteY7" fmla="*/ 1356731 h 1656913"/>
              <a:gd name="connsiteX8" fmla="*/ 2148936 w 2186541"/>
              <a:gd name="connsiteY8" fmla="*/ 1519687 h 1656913"/>
              <a:gd name="connsiteX9" fmla="*/ 1974765 w 2186541"/>
              <a:gd name="connsiteY9" fmla="*/ 1650975 h 1656913"/>
              <a:gd name="connsiteX10" fmla="*/ 1728022 w 2186541"/>
              <a:gd name="connsiteY10" fmla="*/ 1656913 h 1656913"/>
              <a:gd name="connsiteX11" fmla="*/ 1539336 w 2186541"/>
              <a:gd name="connsiteY11" fmla="*/ 1519687 h 1656913"/>
              <a:gd name="connsiteX12" fmla="*/ 1452250 w 2186541"/>
              <a:gd name="connsiteY12" fmla="*/ 1258430 h 1656913"/>
              <a:gd name="connsiteX13" fmla="*/ 1350650 w 2186541"/>
              <a:gd name="connsiteY13" fmla="*/ 982658 h 1656913"/>
              <a:gd name="connsiteX14" fmla="*/ 1147450 w 2186541"/>
              <a:gd name="connsiteY14" fmla="*/ 764944 h 1656913"/>
              <a:gd name="connsiteX15" fmla="*/ 871679 w 2186541"/>
              <a:gd name="connsiteY15" fmla="*/ 605287 h 1656913"/>
              <a:gd name="connsiteX16" fmla="*/ 668479 w 2186541"/>
              <a:gd name="connsiteY16" fmla="*/ 518201 h 1656913"/>
              <a:gd name="connsiteX17" fmla="*/ 494308 w 2186541"/>
              <a:gd name="connsiteY17" fmla="*/ 474658 h 1656913"/>
              <a:gd name="connsiteX18" fmla="*/ 276593 w 2186541"/>
              <a:gd name="connsiteY18" fmla="*/ 416601 h 1656913"/>
              <a:gd name="connsiteX19" fmla="*/ 174993 w 2186541"/>
              <a:gd name="connsiteY19" fmla="*/ 358544 h 1656913"/>
              <a:gd name="connsiteX20" fmla="*/ 160479 w 2186541"/>
              <a:gd name="connsiteY20" fmla="*/ 271458 h 1656913"/>
              <a:gd name="connsiteX21" fmla="*/ 5 w 2186541"/>
              <a:gd name="connsiteY21" fmla="*/ 118586 h 1656913"/>
              <a:gd name="connsiteX22" fmla="*/ 93028 w 2186541"/>
              <a:gd name="connsiteY22" fmla="*/ 0 h 1656913"/>
              <a:gd name="connsiteX0" fmla="*/ 93091 w 2186604"/>
              <a:gd name="connsiteY0" fmla="*/ 0 h 1656913"/>
              <a:gd name="connsiteX1" fmla="*/ 659965 w 2186604"/>
              <a:gd name="connsiteY1" fmla="*/ 76175 h 1656913"/>
              <a:gd name="connsiteX2" fmla="*/ 1233280 w 2186604"/>
              <a:gd name="connsiteY2" fmla="*/ 113780 h 1656913"/>
              <a:gd name="connsiteX3" fmla="*/ 1539399 w 2186604"/>
              <a:gd name="connsiteY3" fmla="*/ 329515 h 1656913"/>
              <a:gd name="connsiteX4" fmla="*/ 1890381 w 2186604"/>
              <a:gd name="connsiteY4" fmla="*/ 710186 h 1656913"/>
              <a:gd name="connsiteX5" fmla="*/ 2058615 w 2186604"/>
              <a:gd name="connsiteY5" fmla="*/ 939115 h 1656913"/>
              <a:gd name="connsiteX6" fmla="*/ 2183305 w 2186604"/>
              <a:gd name="connsiteY6" fmla="*/ 1191796 h 1656913"/>
              <a:gd name="connsiteX7" fmla="*/ 2186604 w 2186604"/>
              <a:gd name="connsiteY7" fmla="*/ 1356731 h 1656913"/>
              <a:gd name="connsiteX8" fmla="*/ 2148999 w 2186604"/>
              <a:gd name="connsiteY8" fmla="*/ 1519687 h 1656913"/>
              <a:gd name="connsiteX9" fmla="*/ 1974828 w 2186604"/>
              <a:gd name="connsiteY9" fmla="*/ 1650975 h 1656913"/>
              <a:gd name="connsiteX10" fmla="*/ 1728085 w 2186604"/>
              <a:gd name="connsiteY10" fmla="*/ 1656913 h 1656913"/>
              <a:gd name="connsiteX11" fmla="*/ 1539399 w 2186604"/>
              <a:gd name="connsiteY11" fmla="*/ 1519687 h 1656913"/>
              <a:gd name="connsiteX12" fmla="*/ 1452313 w 2186604"/>
              <a:gd name="connsiteY12" fmla="*/ 1258430 h 1656913"/>
              <a:gd name="connsiteX13" fmla="*/ 1350713 w 2186604"/>
              <a:gd name="connsiteY13" fmla="*/ 982658 h 1656913"/>
              <a:gd name="connsiteX14" fmla="*/ 1147513 w 2186604"/>
              <a:gd name="connsiteY14" fmla="*/ 764944 h 1656913"/>
              <a:gd name="connsiteX15" fmla="*/ 871742 w 2186604"/>
              <a:gd name="connsiteY15" fmla="*/ 605287 h 1656913"/>
              <a:gd name="connsiteX16" fmla="*/ 668542 w 2186604"/>
              <a:gd name="connsiteY16" fmla="*/ 518201 h 1656913"/>
              <a:gd name="connsiteX17" fmla="*/ 494371 w 2186604"/>
              <a:gd name="connsiteY17" fmla="*/ 474658 h 1656913"/>
              <a:gd name="connsiteX18" fmla="*/ 276656 w 2186604"/>
              <a:gd name="connsiteY18" fmla="*/ 416601 h 1656913"/>
              <a:gd name="connsiteX19" fmla="*/ 175056 w 2186604"/>
              <a:gd name="connsiteY19" fmla="*/ 358544 h 1656913"/>
              <a:gd name="connsiteX20" fmla="*/ 10417 w 2186604"/>
              <a:gd name="connsiteY20" fmla="*/ 264634 h 1656913"/>
              <a:gd name="connsiteX21" fmla="*/ 68 w 2186604"/>
              <a:gd name="connsiteY21" fmla="*/ 118586 h 1656913"/>
              <a:gd name="connsiteX22" fmla="*/ 93091 w 2186604"/>
              <a:gd name="connsiteY22" fmla="*/ 0 h 1656913"/>
              <a:gd name="connsiteX0" fmla="*/ 93091 w 2186604"/>
              <a:gd name="connsiteY0" fmla="*/ 0 h 1656913"/>
              <a:gd name="connsiteX1" fmla="*/ 666789 w 2186604"/>
              <a:gd name="connsiteY1" fmla="*/ 42056 h 1656913"/>
              <a:gd name="connsiteX2" fmla="*/ 1233280 w 2186604"/>
              <a:gd name="connsiteY2" fmla="*/ 113780 h 1656913"/>
              <a:gd name="connsiteX3" fmla="*/ 1539399 w 2186604"/>
              <a:gd name="connsiteY3" fmla="*/ 329515 h 1656913"/>
              <a:gd name="connsiteX4" fmla="*/ 1890381 w 2186604"/>
              <a:gd name="connsiteY4" fmla="*/ 710186 h 1656913"/>
              <a:gd name="connsiteX5" fmla="*/ 2058615 w 2186604"/>
              <a:gd name="connsiteY5" fmla="*/ 939115 h 1656913"/>
              <a:gd name="connsiteX6" fmla="*/ 2183305 w 2186604"/>
              <a:gd name="connsiteY6" fmla="*/ 1191796 h 1656913"/>
              <a:gd name="connsiteX7" fmla="*/ 2186604 w 2186604"/>
              <a:gd name="connsiteY7" fmla="*/ 1356731 h 1656913"/>
              <a:gd name="connsiteX8" fmla="*/ 2148999 w 2186604"/>
              <a:gd name="connsiteY8" fmla="*/ 1519687 h 1656913"/>
              <a:gd name="connsiteX9" fmla="*/ 1974828 w 2186604"/>
              <a:gd name="connsiteY9" fmla="*/ 1650975 h 1656913"/>
              <a:gd name="connsiteX10" fmla="*/ 1728085 w 2186604"/>
              <a:gd name="connsiteY10" fmla="*/ 1656913 h 1656913"/>
              <a:gd name="connsiteX11" fmla="*/ 1539399 w 2186604"/>
              <a:gd name="connsiteY11" fmla="*/ 1519687 h 1656913"/>
              <a:gd name="connsiteX12" fmla="*/ 1452313 w 2186604"/>
              <a:gd name="connsiteY12" fmla="*/ 1258430 h 1656913"/>
              <a:gd name="connsiteX13" fmla="*/ 1350713 w 2186604"/>
              <a:gd name="connsiteY13" fmla="*/ 982658 h 1656913"/>
              <a:gd name="connsiteX14" fmla="*/ 1147513 w 2186604"/>
              <a:gd name="connsiteY14" fmla="*/ 764944 h 1656913"/>
              <a:gd name="connsiteX15" fmla="*/ 871742 w 2186604"/>
              <a:gd name="connsiteY15" fmla="*/ 605287 h 1656913"/>
              <a:gd name="connsiteX16" fmla="*/ 668542 w 2186604"/>
              <a:gd name="connsiteY16" fmla="*/ 518201 h 1656913"/>
              <a:gd name="connsiteX17" fmla="*/ 494371 w 2186604"/>
              <a:gd name="connsiteY17" fmla="*/ 474658 h 1656913"/>
              <a:gd name="connsiteX18" fmla="*/ 276656 w 2186604"/>
              <a:gd name="connsiteY18" fmla="*/ 416601 h 1656913"/>
              <a:gd name="connsiteX19" fmla="*/ 175056 w 2186604"/>
              <a:gd name="connsiteY19" fmla="*/ 358544 h 1656913"/>
              <a:gd name="connsiteX20" fmla="*/ 10417 w 2186604"/>
              <a:gd name="connsiteY20" fmla="*/ 264634 h 1656913"/>
              <a:gd name="connsiteX21" fmla="*/ 68 w 2186604"/>
              <a:gd name="connsiteY21" fmla="*/ 118586 h 1656913"/>
              <a:gd name="connsiteX22" fmla="*/ 93091 w 2186604"/>
              <a:gd name="connsiteY22" fmla="*/ 0 h 1656913"/>
              <a:gd name="connsiteX0" fmla="*/ 120341 w 2213854"/>
              <a:gd name="connsiteY0" fmla="*/ 0 h 1656913"/>
              <a:gd name="connsiteX1" fmla="*/ 694039 w 2213854"/>
              <a:gd name="connsiteY1" fmla="*/ 42056 h 1656913"/>
              <a:gd name="connsiteX2" fmla="*/ 1260530 w 2213854"/>
              <a:gd name="connsiteY2" fmla="*/ 113780 h 1656913"/>
              <a:gd name="connsiteX3" fmla="*/ 1566649 w 2213854"/>
              <a:gd name="connsiteY3" fmla="*/ 329515 h 1656913"/>
              <a:gd name="connsiteX4" fmla="*/ 1917631 w 2213854"/>
              <a:gd name="connsiteY4" fmla="*/ 710186 h 1656913"/>
              <a:gd name="connsiteX5" fmla="*/ 2085865 w 2213854"/>
              <a:gd name="connsiteY5" fmla="*/ 939115 h 1656913"/>
              <a:gd name="connsiteX6" fmla="*/ 2210555 w 2213854"/>
              <a:gd name="connsiteY6" fmla="*/ 1191796 h 1656913"/>
              <a:gd name="connsiteX7" fmla="*/ 2213854 w 2213854"/>
              <a:gd name="connsiteY7" fmla="*/ 1356731 h 1656913"/>
              <a:gd name="connsiteX8" fmla="*/ 2176249 w 2213854"/>
              <a:gd name="connsiteY8" fmla="*/ 1519687 h 1656913"/>
              <a:gd name="connsiteX9" fmla="*/ 2002078 w 2213854"/>
              <a:gd name="connsiteY9" fmla="*/ 1650975 h 1656913"/>
              <a:gd name="connsiteX10" fmla="*/ 1755335 w 2213854"/>
              <a:gd name="connsiteY10" fmla="*/ 1656913 h 1656913"/>
              <a:gd name="connsiteX11" fmla="*/ 1566649 w 2213854"/>
              <a:gd name="connsiteY11" fmla="*/ 1519687 h 1656913"/>
              <a:gd name="connsiteX12" fmla="*/ 1479563 w 2213854"/>
              <a:gd name="connsiteY12" fmla="*/ 1258430 h 1656913"/>
              <a:gd name="connsiteX13" fmla="*/ 1377963 w 2213854"/>
              <a:gd name="connsiteY13" fmla="*/ 982658 h 1656913"/>
              <a:gd name="connsiteX14" fmla="*/ 1174763 w 2213854"/>
              <a:gd name="connsiteY14" fmla="*/ 764944 h 1656913"/>
              <a:gd name="connsiteX15" fmla="*/ 898992 w 2213854"/>
              <a:gd name="connsiteY15" fmla="*/ 605287 h 1656913"/>
              <a:gd name="connsiteX16" fmla="*/ 695792 w 2213854"/>
              <a:gd name="connsiteY16" fmla="*/ 518201 h 1656913"/>
              <a:gd name="connsiteX17" fmla="*/ 521621 w 2213854"/>
              <a:gd name="connsiteY17" fmla="*/ 474658 h 1656913"/>
              <a:gd name="connsiteX18" fmla="*/ 303906 w 2213854"/>
              <a:gd name="connsiteY18" fmla="*/ 416601 h 1656913"/>
              <a:gd name="connsiteX19" fmla="*/ 202306 w 2213854"/>
              <a:gd name="connsiteY19" fmla="*/ 358544 h 1656913"/>
              <a:gd name="connsiteX20" fmla="*/ 37667 w 2213854"/>
              <a:gd name="connsiteY20" fmla="*/ 264634 h 1656913"/>
              <a:gd name="connsiteX21" fmla="*/ 22 w 2213854"/>
              <a:gd name="connsiteY21" fmla="*/ 84467 h 1656913"/>
              <a:gd name="connsiteX22" fmla="*/ 120341 w 2213854"/>
              <a:gd name="connsiteY22" fmla="*/ 0 h 1656913"/>
              <a:gd name="connsiteX0" fmla="*/ 120460 w 2213973"/>
              <a:gd name="connsiteY0" fmla="*/ 0 h 1656913"/>
              <a:gd name="connsiteX1" fmla="*/ 694158 w 2213973"/>
              <a:gd name="connsiteY1" fmla="*/ 42056 h 1656913"/>
              <a:gd name="connsiteX2" fmla="*/ 1260649 w 2213973"/>
              <a:gd name="connsiteY2" fmla="*/ 113780 h 1656913"/>
              <a:gd name="connsiteX3" fmla="*/ 1566768 w 2213973"/>
              <a:gd name="connsiteY3" fmla="*/ 329515 h 1656913"/>
              <a:gd name="connsiteX4" fmla="*/ 1917750 w 2213973"/>
              <a:gd name="connsiteY4" fmla="*/ 710186 h 1656913"/>
              <a:gd name="connsiteX5" fmla="*/ 2085984 w 2213973"/>
              <a:gd name="connsiteY5" fmla="*/ 939115 h 1656913"/>
              <a:gd name="connsiteX6" fmla="*/ 2210674 w 2213973"/>
              <a:gd name="connsiteY6" fmla="*/ 1191796 h 1656913"/>
              <a:gd name="connsiteX7" fmla="*/ 2213973 w 2213973"/>
              <a:gd name="connsiteY7" fmla="*/ 1356731 h 1656913"/>
              <a:gd name="connsiteX8" fmla="*/ 2176368 w 2213973"/>
              <a:gd name="connsiteY8" fmla="*/ 1519687 h 1656913"/>
              <a:gd name="connsiteX9" fmla="*/ 2002197 w 2213973"/>
              <a:gd name="connsiteY9" fmla="*/ 1650975 h 1656913"/>
              <a:gd name="connsiteX10" fmla="*/ 1755454 w 2213973"/>
              <a:gd name="connsiteY10" fmla="*/ 1656913 h 1656913"/>
              <a:gd name="connsiteX11" fmla="*/ 1566768 w 2213973"/>
              <a:gd name="connsiteY11" fmla="*/ 1519687 h 1656913"/>
              <a:gd name="connsiteX12" fmla="*/ 1479682 w 2213973"/>
              <a:gd name="connsiteY12" fmla="*/ 1258430 h 1656913"/>
              <a:gd name="connsiteX13" fmla="*/ 1378082 w 2213973"/>
              <a:gd name="connsiteY13" fmla="*/ 982658 h 1656913"/>
              <a:gd name="connsiteX14" fmla="*/ 1174882 w 2213973"/>
              <a:gd name="connsiteY14" fmla="*/ 764944 h 1656913"/>
              <a:gd name="connsiteX15" fmla="*/ 899111 w 2213973"/>
              <a:gd name="connsiteY15" fmla="*/ 605287 h 1656913"/>
              <a:gd name="connsiteX16" fmla="*/ 695911 w 2213973"/>
              <a:gd name="connsiteY16" fmla="*/ 518201 h 1656913"/>
              <a:gd name="connsiteX17" fmla="*/ 521740 w 2213973"/>
              <a:gd name="connsiteY17" fmla="*/ 474658 h 1656913"/>
              <a:gd name="connsiteX18" fmla="*/ 304025 w 2213973"/>
              <a:gd name="connsiteY18" fmla="*/ 416601 h 1656913"/>
              <a:gd name="connsiteX19" fmla="*/ 202425 w 2213973"/>
              <a:gd name="connsiteY19" fmla="*/ 358544 h 1656913"/>
              <a:gd name="connsiteX20" fmla="*/ 3666 w 2213973"/>
              <a:gd name="connsiteY20" fmla="*/ 271458 h 1656913"/>
              <a:gd name="connsiteX21" fmla="*/ 141 w 2213973"/>
              <a:gd name="connsiteY21" fmla="*/ 84467 h 1656913"/>
              <a:gd name="connsiteX22" fmla="*/ 120460 w 2213973"/>
              <a:gd name="connsiteY22" fmla="*/ 0 h 1656913"/>
              <a:gd name="connsiteX0" fmla="*/ 154460 w 2247973"/>
              <a:gd name="connsiteY0" fmla="*/ 0 h 1656913"/>
              <a:gd name="connsiteX1" fmla="*/ 728158 w 2247973"/>
              <a:gd name="connsiteY1" fmla="*/ 42056 h 1656913"/>
              <a:gd name="connsiteX2" fmla="*/ 1294649 w 2247973"/>
              <a:gd name="connsiteY2" fmla="*/ 113780 h 1656913"/>
              <a:gd name="connsiteX3" fmla="*/ 1600768 w 2247973"/>
              <a:gd name="connsiteY3" fmla="*/ 329515 h 1656913"/>
              <a:gd name="connsiteX4" fmla="*/ 1951750 w 2247973"/>
              <a:gd name="connsiteY4" fmla="*/ 710186 h 1656913"/>
              <a:gd name="connsiteX5" fmla="*/ 2119984 w 2247973"/>
              <a:gd name="connsiteY5" fmla="*/ 939115 h 1656913"/>
              <a:gd name="connsiteX6" fmla="*/ 2244674 w 2247973"/>
              <a:gd name="connsiteY6" fmla="*/ 1191796 h 1656913"/>
              <a:gd name="connsiteX7" fmla="*/ 2247973 w 2247973"/>
              <a:gd name="connsiteY7" fmla="*/ 1356731 h 1656913"/>
              <a:gd name="connsiteX8" fmla="*/ 2210368 w 2247973"/>
              <a:gd name="connsiteY8" fmla="*/ 1519687 h 1656913"/>
              <a:gd name="connsiteX9" fmla="*/ 2036197 w 2247973"/>
              <a:gd name="connsiteY9" fmla="*/ 1650975 h 1656913"/>
              <a:gd name="connsiteX10" fmla="*/ 1789454 w 2247973"/>
              <a:gd name="connsiteY10" fmla="*/ 1656913 h 1656913"/>
              <a:gd name="connsiteX11" fmla="*/ 1600768 w 2247973"/>
              <a:gd name="connsiteY11" fmla="*/ 1519687 h 1656913"/>
              <a:gd name="connsiteX12" fmla="*/ 1513682 w 2247973"/>
              <a:gd name="connsiteY12" fmla="*/ 1258430 h 1656913"/>
              <a:gd name="connsiteX13" fmla="*/ 1412082 w 2247973"/>
              <a:gd name="connsiteY13" fmla="*/ 982658 h 1656913"/>
              <a:gd name="connsiteX14" fmla="*/ 1208882 w 2247973"/>
              <a:gd name="connsiteY14" fmla="*/ 764944 h 1656913"/>
              <a:gd name="connsiteX15" fmla="*/ 933111 w 2247973"/>
              <a:gd name="connsiteY15" fmla="*/ 605287 h 1656913"/>
              <a:gd name="connsiteX16" fmla="*/ 729911 w 2247973"/>
              <a:gd name="connsiteY16" fmla="*/ 518201 h 1656913"/>
              <a:gd name="connsiteX17" fmla="*/ 555740 w 2247973"/>
              <a:gd name="connsiteY17" fmla="*/ 474658 h 1656913"/>
              <a:gd name="connsiteX18" fmla="*/ 338025 w 2247973"/>
              <a:gd name="connsiteY18" fmla="*/ 416601 h 1656913"/>
              <a:gd name="connsiteX19" fmla="*/ 236425 w 2247973"/>
              <a:gd name="connsiteY19" fmla="*/ 358544 h 1656913"/>
              <a:gd name="connsiteX20" fmla="*/ 37666 w 2247973"/>
              <a:gd name="connsiteY20" fmla="*/ 271458 h 1656913"/>
              <a:gd name="connsiteX21" fmla="*/ 22 w 2247973"/>
              <a:gd name="connsiteY21" fmla="*/ 91291 h 1656913"/>
              <a:gd name="connsiteX22" fmla="*/ 154460 w 2247973"/>
              <a:gd name="connsiteY22" fmla="*/ 0 h 1656913"/>
              <a:gd name="connsiteX0" fmla="*/ 166573 w 2260086"/>
              <a:gd name="connsiteY0" fmla="*/ 0 h 1656913"/>
              <a:gd name="connsiteX1" fmla="*/ 740271 w 2260086"/>
              <a:gd name="connsiteY1" fmla="*/ 42056 h 1656913"/>
              <a:gd name="connsiteX2" fmla="*/ 1306762 w 2260086"/>
              <a:gd name="connsiteY2" fmla="*/ 113780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40271 w 2260086"/>
              <a:gd name="connsiteY1" fmla="*/ 42056 h 1656913"/>
              <a:gd name="connsiteX2" fmla="*/ 1306762 w 2260086"/>
              <a:gd name="connsiteY2" fmla="*/ 113780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40271 w 2260086"/>
              <a:gd name="connsiteY1" fmla="*/ 42056 h 1656913"/>
              <a:gd name="connsiteX2" fmla="*/ 1306762 w 2260086"/>
              <a:gd name="connsiteY2" fmla="*/ 113780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53919 w 2260086"/>
              <a:gd name="connsiteY1" fmla="*/ 14761 h 1656913"/>
              <a:gd name="connsiteX2" fmla="*/ 1306762 w 2260086"/>
              <a:gd name="connsiteY2" fmla="*/ 113780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53919 w 2260086"/>
              <a:gd name="connsiteY1" fmla="*/ 14761 h 1656913"/>
              <a:gd name="connsiteX2" fmla="*/ 1334057 w 2260086"/>
              <a:gd name="connsiteY2" fmla="*/ 79661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53919 w 2260086"/>
              <a:gd name="connsiteY1" fmla="*/ 14761 h 1656913"/>
              <a:gd name="connsiteX2" fmla="*/ 1334057 w 2260086"/>
              <a:gd name="connsiteY2" fmla="*/ 79661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53919 w 2260086"/>
              <a:gd name="connsiteY1" fmla="*/ 14761 h 1656913"/>
              <a:gd name="connsiteX2" fmla="*/ 1334057 w 2260086"/>
              <a:gd name="connsiteY2" fmla="*/ 79661 h 1656913"/>
              <a:gd name="connsiteX3" fmla="*/ 1612881 w 2260086"/>
              <a:gd name="connsiteY3" fmla="*/ 329515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0 h 1656913"/>
              <a:gd name="connsiteX1" fmla="*/ 753919 w 2260086"/>
              <a:gd name="connsiteY1" fmla="*/ 14761 h 1656913"/>
              <a:gd name="connsiteX2" fmla="*/ 1334057 w 2260086"/>
              <a:gd name="connsiteY2" fmla="*/ 79661 h 1656913"/>
              <a:gd name="connsiteX3" fmla="*/ 1653824 w 2260086"/>
              <a:gd name="connsiteY3" fmla="*/ 315867 h 1656913"/>
              <a:gd name="connsiteX4" fmla="*/ 1963863 w 2260086"/>
              <a:gd name="connsiteY4" fmla="*/ 710186 h 1656913"/>
              <a:gd name="connsiteX5" fmla="*/ 2132097 w 2260086"/>
              <a:gd name="connsiteY5" fmla="*/ 939115 h 1656913"/>
              <a:gd name="connsiteX6" fmla="*/ 2256787 w 2260086"/>
              <a:gd name="connsiteY6" fmla="*/ 1191796 h 1656913"/>
              <a:gd name="connsiteX7" fmla="*/ 2260086 w 2260086"/>
              <a:gd name="connsiteY7" fmla="*/ 1356731 h 1656913"/>
              <a:gd name="connsiteX8" fmla="*/ 2222481 w 2260086"/>
              <a:gd name="connsiteY8" fmla="*/ 1519687 h 1656913"/>
              <a:gd name="connsiteX9" fmla="*/ 2048310 w 2260086"/>
              <a:gd name="connsiteY9" fmla="*/ 1650975 h 1656913"/>
              <a:gd name="connsiteX10" fmla="*/ 1801567 w 2260086"/>
              <a:gd name="connsiteY10" fmla="*/ 1656913 h 1656913"/>
              <a:gd name="connsiteX11" fmla="*/ 1612881 w 2260086"/>
              <a:gd name="connsiteY11" fmla="*/ 1519687 h 1656913"/>
              <a:gd name="connsiteX12" fmla="*/ 1525795 w 2260086"/>
              <a:gd name="connsiteY12" fmla="*/ 1258430 h 1656913"/>
              <a:gd name="connsiteX13" fmla="*/ 1424195 w 2260086"/>
              <a:gd name="connsiteY13" fmla="*/ 982658 h 1656913"/>
              <a:gd name="connsiteX14" fmla="*/ 1220995 w 2260086"/>
              <a:gd name="connsiteY14" fmla="*/ 764944 h 1656913"/>
              <a:gd name="connsiteX15" fmla="*/ 945224 w 2260086"/>
              <a:gd name="connsiteY15" fmla="*/ 605287 h 1656913"/>
              <a:gd name="connsiteX16" fmla="*/ 742024 w 2260086"/>
              <a:gd name="connsiteY16" fmla="*/ 518201 h 1656913"/>
              <a:gd name="connsiteX17" fmla="*/ 567853 w 2260086"/>
              <a:gd name="connsiteY17" fmla="*/ 474658 h 1656913"/>
              <a:gd name="connsiteX18" fmla="*/ 350138 w 2260086"/>
              <a:gd name="connsiteY18" fmla="*/ 416601 h 1656913"/>
              <a:gd name="connsiteX19" fmla="*/ 248538 w 2260086"/>
              <a:gd name="connsiteY19" fmla="*/ 358544 h 1656913"/>
              <a:gd name="connsiteX20" fmla="*/ 49779 w 2260086"/>
              <a:gd name="connsiteY20" fmla="*/ 271458 h 1656913"/>
              <a:gd name="connsiteX21" fmla="*/ 12135 w 2260086"/>
              <a:gd name="connsiteY21" fmla="*/ 91291 h 1656913"/>
              <a:gd name="connsiteX22" fmla="*/ 166573 w 2260086"/>
              <a:gd name="connsiteY22" fmla="*/ 0 h 1656913"/>
              <a:gd name="connsiteX0" fmla="*/ 166573 w 2260086"/>
              <a:gd name="connsiteY0" fmla="*/ 9478 h 1666391"/>
              <a:gd name="connsiteX1" fmla="*/ 753919 w 2260086"/>
              <a:gd name="connsiteY1" fmla="*/ 3767 h 1666391"/>
              <a:gd name="connsiteX2" fmla="*/ 1334057 w 2260086"/>
              <a:gd name="connsiteY2" fmla="*/ 89139 h 1666391"/>
              <a:gd name="connsiteX3" fmla="*/ 1653824 w 2260086"/>
              <a:gd name="connsiteY3" fmla="*/ 325345 h 1666391"/>
              <a:gd name="connsiteX4" fmla="*/ 1963863 w 2260086"/>
              <a:gd name="connsiteY4" fmla="*/ 719664 h 1666391"/>
              <a:gd name="connsiteX5" fmla="*/ 2132097 w 2260086"/>
              <a:gd name="connsiteY5" fmla="*/ 948593 h 1666391"/>
              <a:gd name="connsiteX6" fmla="*/ 2256787 w 2260086"/>
              <a:gd name="connsiteY6" fmla="*/ 1201274 h 1666391"/>
              <a:gd name="connsiteX7" fmla="*/ 2260086 w 2260086"/>
              <a:gd name="connsiteY7" fmla="*/ 1366209 h 1666391"/>
              <a:gd name="connsiteX8" fmla="*/ 2222481 w 2260086"/>
              <a:gd name="connsiteY8" fmla="*/ 1529165 h 1666391"/>
              <a:gd name="connsiteX9" fmla="*/ 2048310 w 2260086"/>
              <a:gd name="connsiteY9" fmla="*/ 1660453 h 1666391"/>
              <a:gd name="connsiteX10" fmla="*/ 1801567 w 2260086"/>
              <a:gd name="connsiteY10" fmla="*/ 1666391 h 1666391"/>
              <a:gd name="connsiteX11" fmla="*/ 1612881 w 2260086"/>
              <a:gd name="connsiteY11" fmla="*/ 1529165 h 1666391"/>
              <a:gd name="connsiteX12" fmla="*/ 1525795 w 2260086"/>
              <a:gd name="connsiteY12" fmla="*/ 1267908 h 1666391"/>
              <a:gd name="connsiteX13" fmla="*/ 1424195 w 2260086"/>
              <a:gd name="connsiteY13" fmla="*/ 992136 h 1666391"/>
              <a:gd name="connsiteX14" fmla="*/ 1220995 w 2260086"/>
              <a:gd name="connsiteY14" fmla="*/ 774422 h 1666391"/>
              <a:gd name="connsiteX15" fmla="*/ 945224 w 2260086"/>
              <a:gd name="connsiteY15" fmla="*/ 614765 h 1666391"/>
              <a:gd name="connsiteX16" fmla="*/ 742024 w 2260086"/>
              <a:gd name="connsiteY16" fmla="*/ 527679 h 1666391"/>
              <a:gd name="connsiteX17" fmla="*/ 567853 w 2260086"/>
              <a:gd name="connsiteY17" fmla="*/ 484136 h 1666391"/>
              <a:gd name="connsiteX18" fmla="*/ 350138 w 2260086"/>
              <a:gd name="connsiteY18" fmla="*/ 426079 h 1666391"/>
              <a:gd name="connsiteX19" fmla="*/ 248538 w 2260086"/>
              <a:gd name="connsiteY19" fmla="*/ 368022 h 1666391"/>
              <a:gd name="connsiteX20" fmla="*/ 49779 w 2260086"/>
              <a:gd name="connsiteY20" fmla="*/ 280936 h 1666391"/>
              <a:gd name="connsiteX21" fmla="*/ 12135 w 2260086"/>
              <a:gd name="connsiteY21" fmla="*/ 100769 h 1666391"/>
              <a:gd name="connsiteX22" fmla="*/ 166573 w 2260086"/>
              <a:gd name="connsiteY22" fmla="*/ 9478 h 1666391"/>
              <a:gd name="connsiteX0" fmla="*/ 166573 w 2260086"/>
              <a:gd name="connsiteY0" fmla="*/ 9924 h 1666837"/>
              <a:gd name="connsiteX1" fmla="*/ 753919 w 2260086"/>
              <a:gd name="connsiteY1" fmla="*/ 4213 h 1666837"/>
              <a:gd name="connsiteX2" fmla="*/ 1395472 w 2260086"/>
              <a:gd name="connsiteY2" fmla="*/ 96409 h 1666837"/>
              <a:gd name="connsiteX3" fmla="*/ 1653824 w 2260086"/>
              <a:gd name="connsiteY3" fmla="*/ 325791 h 1666837"/>
              <a:gd name="connsiteX4" fmla="*/ 1963863 w 2260086"/>
              <a:gd name="connsiteY4" fmla="*/ 720110 h 1666837"/>
              <a:gd name="connsiteX5" fmla="*/ 2132097 w 2260086"/>
              <a:gd name="connsiteY5" fmla="*/ 949039 h 1666837"/>
              <a:gd name="connsiteX6" fmla="*/ 2256787 w 2260086"/>
              <a:gd name="connsiteY6" fmla="*/ 1201720 h 1666837"/>
              <a:gd name="connsiteX7" fmla="*/ 2260086 w 2260086"/>
              <a:gd name="connsiteY7" fmla="*/ 1366655 h 1666837"/>
              <a:gd name="connsiteX8" fmla="*/ 2222481 w 2260086"/>
              <a:gd name="connsiteY8" fmla="*/ 1529611 h 1666837"/>
              <a:gd name="connsiteX9" fmla="*/ 2048310 w 2260086"/>
              <a:gd name="connsiteY9" fmla="*/ 1660899 h 1666837"/>
              <a:gd name="connsiteX10" fmla="*/ 1801567 w 2260086"/>
              <a:gd name="connsiteY10" fmla="*/ 1666837 h 1666837"/>
              <a:gd name="connsiteX11" fmla="*/ 1612881 w 2260086"/>
              <a:gd name="connsiteY11" fmla="*/ 1529611 h 1666837"/>
              <a:gd name="connsiteX12" fmla="*/ 1525795 w 2260086"/>
              <a:gd name="connsiteY12" fmla="*/ 1268354 h 1666837"/>
              <a:gd name="connsiteX13" fmla="*/ 1424195 w 2260086"/>
              <a:gd name="connsiteY13" fmla="*/ 992582 h 1666837"/>
              <a:gd name="connsiteX14" fmla="*/ 1220995 w 2260086"/>
              <a:gd name="connsiteY14" fmla="*/ 774868 h 1666837"/>
              <a:gd name="connsiteX15" fmla="*/ 945224 w 2260086"/>
              <a:gd name="connsiteY15" fmla="*/ 615211 h 1666837"/>
              <a:gd name="connsiteX16" fmla="*/ 742024 w 2260086"/>
              <a:gd name="connsiteY16" fmla="*/ 528125 h 1666837"/>
              <a:gd name="connsiteX17" fmla="*/ 567853 w 2260086"/>
              <a:gd name="connsiteY17" fmla="*/ 484582 h 1666837"/>
              <a:gd name="connsiteX18" fmla="*/ 350138 w 2260086"/>
              <a:gd name="connsiteY18" fmla="*/ 426525 h 1666837"/>
              <a:gd name="connsiteX19" fmla="*/ 248538 w 2260086"/>
              <a:gd name="connsiteY19" fmla="*/ 368468 h 1666837"/>
              <a:gd name="connsiteX20" fmla="*/ 49779 w 2260086"/>
              <a:gd name="connsiteY20" fmla="*/ 281382 h 1666837"/>
              <a:gd name="connsiteX21" fmla="*/ 12135 w 2260086"/>
              <a:gd name="connsiteY21" fmla="*/ 101215 h 1666837"/>
              <a:gd name="connsiteX22" fmla="*/ 166573 w 2260086"/>
              <a:gd name="connsiteY22" fmla="*/ 9924 h 1666837"/>
              <a:gd name="connsiteX0" fmla="*/ 166573 w 2267276"/>
              <a:gd name="connsiteY0" fmla="*/ 9924 h 1666837"/>
              <a:gd name="connsiteX1" fmla="*/ 753919 w 2267276"/>
              <a:gd name="connsiteY1" fmla="*/ 4213 h 1666837"/>
              <a:gd name="connsiteX2" fmla="*/ 1395472 w 2267276"/>
              <a:gd name="connsiteY2" fmla="*/ 96409 h 1666837"/>
              <a:gd name="connsiteX3" fmla="*/ 1653824 w 2267276"/>
              <a:gd name="connsiteY3" fmla="*/ 325791 h 1666837"/>
              <a:gd name="connsiteX4" fmla="*/ 1963863 w 2267276"/>
              <a:gd name="connsiteY4" fmla="*/ 720110 h 1666837"/>
              <a:gd name="connsiteX5" fmla="*/ 2132097 w 2267276"/>
              <a:gd name="connsiteY5" fmla="*/ 949039 h 1666837"/>
              <a:gd name="connsiteX6" fmla="*/ 2256787 w 2267276"/>
              <a:gd name="connsiteY6" fmla="*/ 1201720 h 1666837"/>
              <a:gd name="connsiteX7" fmla="*/ 2260086 w 2267276"/>
              <a:gd name="connsiteY7" fmla="*/ 1366655 h 1666837"/>
              <a:gd name="connsiteX8" fmla="*/ 2222481 w 2267276"/>
              <a:gd name="connsiteY8" fmla="*/ 1529611 h 1666837"/>
              <a:gd name="connsiteX9" fmla="*/ 2048310 w 2267276"/>
              <a:gd name="connsiteY9" fmla="*/ 1660899 h 1666837"/>
              <a:gd name="connsiteX10" fmla="*/ 1801567 w 2267276"/>
              <a:gd name="connsiteY10" fmla="*/ 1666837 h 1666837"/>
              <a:gd name="connsiteX11" fmla="*/ 1612881 w 2267276"/>
              <a:gd name="connsiteY11" fmla="*/ 1529611 h 1666837"/>
              <a:gd name="connsiteX12" fmla="*/ 1525795 w 2267276"/>
              <a:gd name="connsiteY12" fmla="*/ 1268354 h 1666837"/>
              <a:gd name="connsiteX13" fmla="*/ 1424195 w 2267276"/>
              <a:gd name="connsiteY13" fmla="*/ 992582 h 1666837"/>
              <a:gd name="connsiteX14" fmla="*/ 1220995 w 2267276"/>
              <a:gd name="connsiteY14" fmla="*/ 774868 h 1666837"/>
              <a:gd name="connsiteX15" fmla="*/ 945224 w 2267276"/>
              <a:gd name="connsiteY15" fmla="*/ 615211 h 1666837"/>
              <a:gd name="connsiteX16" fmla="*/ 742024 w 2267276"/>
              <a:gd name="connsiteY16" fmla="*/ 528125 h 1666837"/>
              <a:gd name="connsiteX17" fmla="*/ 567853 w 2267276"/>
              <a:gd name="connsiteY17" fmla="*/ 484582 h 1666837"/>
              <a:gd name="connsiteX18" fmla="*/ 350138 w 2267276"/>
              <a:gd name="connsiteY18" fmla="*/ 426525 h 1666837"/>
              <a:gd name="connsiteX19" fmla="*/ 248538 w 2267276"/>
              <a:gd name="connsiteY19" fmla="*/ 368468 h 1666837"/>
              <a:gd name="connsiteX20" fmla="*/ 49779 w 2267276"/>
              <a:gd name="connsiteY20" fmla="*/ 281382 h 1666837"/>
              <a:gd name="connsiteX21" fmla="*/ 12135 w 2267276"/>
              <a:gd name="connsiteY21" fmla="*/ 101215 h 1666837"/>
              <a:gd name="connsiteX22" fmla="*/ 166573 w 2267276"/>
              <a:gd name="connsiteY22" fmla="*/ 9924 h 1666837"/>
              <a:gd name="connsiteX0" fmla="*/ 166573 w 2267276"/>
              <a:gd name="connsiteY0" fmla="*/ 9924 h 1666837"/>
              <a:gd name="connsiteX1" fmla="*/ 753919 w 2267276"/>
              <a:gd name="connsiteY1" fmla="*/ 4213 h 1666837"/>
              <a:gd name="connsiteX2" fmla="*/ 1395472 w 2267276"/>
              <a:gd name="connsiteY2" fmla="*/ 96409 h 1666837"/>
              <a:gd name="connsiteX3" fmla="*/ 1653824 w 2267276"/>
              <a:gd name="connsiteY3" fmla="*/ 325791 h 1666837"/>
              <a:gd name="connsiteX4" fmla="*/ 1963863 w 2267276"/>
              <a:gd name="connsiteY4" fmla="*/ 720110 h 1666837"/>
              <a:gd name="connsiteX5" fmla="*/ 2132097 w 2267276"/>
              <a:gd name="connsiteY5" fmla="*/ 949039 h 1666837"/>
              <a:gd name="connsiteX6" fmla="*/ 2256787 w 2267276"/>
              <a:gd name="connsiteY6" fmla="*/ 1201720 h 1666837"/>
              <a:gd name="connsiteX7" fmla="*/ 2260086 w 2267276"/>
              <a:gd name="connsiteY7" fmla="*/ 1366655 h 1666837"/>
              <a:gd name="connsiteX8" fmla="*/ 2222481 w 2267276"/>
              <a:gd name="connsiteY8" fmla="*/ 1529611 h 1666837"/>
              <a:gd name="connsiteX9" fmla="*/ 2048310 w 2267276"/>
              <a:gd name="connsiteY9" fmla="*/ 1660899 h 1666837"/>
              <a:gd name="connsiteX10" fmla="*/ 1801567 w 2267276"/>
              <a:gd name="connsiteY10" fmla="*/ 1666837 h 1666837"/>
              <a:gd name="connsiteX11" fmla="*/ 1612881 w 2267276"/>
              <a:gd name="connsiteY11" fmla="*/ 1529611 h 1666837"/>
              <a:gd name="connsiteX12" fmla="*/ 1525795 w 2267276"/>
              <a:gd name="connsiteY12" fmla="*/ 1268354 h 1666837"/>
              <a:gd name="connsiteX13" fmla="*/ 1424195 w 2267276"/>
              <a:gd name="connsiteY13" fmla="*/ 992582 h 1666837"/>
              <a:gd name="connsiteX14" fmla="*/ 1220995 w 2267276"/>
              <a:gd name="connsiteY14" fmla="*/ 774868 h 1666837"/>
              <a:gd name="connsiteX15" fmla="*/ 945224 w 2267276"/>
              <a:gd name="connsiteY15" fmla="*/ 615211 h 1666837"/>
              <a:gd name="connsiteX16" fmla="*/ 742024 w 2267276"/>
              <a:gd name="connsiteY16" fmla="*/ 528125 h 1666837"/>
              <a:gd name="connsiteX17" fmla="*/ 567853 w 2267276"/>
              <a:gd name="connsiteY17" fmla="*/ 484582 h 1666837"/>
              <a:gd name="connsiteX18" fmla="*/ 350138 w 2267276"/>
              <a:gd name="connsiteY18" fmla="*/ 426525 h 1666837"/>
              <a:gd name="connsiteX19" fmla="*/ 248538 w 2267276"/>
              <a:gd name="connsiteY19" fmla="*/ 368468 h 1666837"/>
              <a:gd name="connsiteX20" fmla="*/ 49779 w 2267276"/>
              <a:gd name="connsiteY20" fmla="*/ 281382 h 1666837"/>
              <a:gd name="connsiteX21" fmla="*/ 12135 w 2267276"/>
              <a:gd name="connsiteY21" fmla="*/ 101215 h 1666837"/>
              <a:gd name="connsiteX22" fmla="*/ 166573 w 2267276"/>
              <a:gd name="connsiteY22" fmla="*/ 9924 h 1666837"/>
              <a:gd name="connsiteX0" fmla="*/ 166573 w 2267276"/>
              <a:gd name="connsiteY0" fmla="*/ 9924 h 1666837"/>
              <a:gd name="connsiteX1" fmla="*/ 753919 w 2267276"/>
              <a:gd name="connsiteY1" fmla="*/ 4213 h 1666837"/>
              <a:gd name="connsiteX2" fmla="*/ 1395472 w 2267276"/>
              <a:gd name="connsiteY2" fmla="*/ 96409 h 1666837"/>
              <a:gd name="connsiteX3" fmla="*/ 1653824 w 2267276"/>
              <a:gd name="connsiteY3" fmla="*/ 325791 h 1666837"/>
              <a:gd name="connsiteX4" fmla="*/ 1963863 w 2267276"/>
              <a:gd name="connsiteY4" fmla="*/ 720110 h 1666837"/>
              <a:gd name="connsiteX5" fmla="*/ 2132097 w 2267276"/>
              <a:gd name="connsiteY5" fmla="*/ 949039 h 1666837"/>
              <a:gd name="connsiteX6" fmla="*/ 2256787 w 2267276"/>
              <a:gd name="connsiteY6" fmla="*/ 1201720 h 1666837"/>
              <a:gd name="connsiteX7" fmla="*/ 2260086 w 2267276"/>
              <a:gd name="connsiteY7" fmla="*/ 1366655 h 1666837"/>
              <a:gd name="connsiteX8" fmla="*/ 2222481 w 2267276"/>
              <a:gd name="connsiteY8" fmla="*/ 1529611 h 1666837"/>
              <a:gd name="connsiteX9" fmla="*/ 2048310 w 2267276"/>
              <a:gd name="connsiteY9" fmla="*/ 1660899 h 1666837"/>
              <a:gd name="connsiteX10" fmla="*/ 1801567 w 2267276"/>
              <a:gd name="connsiteY10" fmla="*/ 1666837 h 1666837"/>
              <a:gd name="connsiteX11" fmla="*/ 1612881 w 2267276"/>
              <a:gd name="connsiteY11" fmla="*/ 1529611 h 1666837"/>
              <a:gd name="connsiteX12" fmla="*/ 1525795 w 2267276"/>
              <a:gd name="connsiteY12" fmla="*/ 1268354 h 1666837"/>
              <a:gd name="connsiteX13" fmla="*/ 1424195 w 2267276"/>
              <a:gd name="connsiteY13" fmla="*/ 992582 h 1666837"/>
              <a:gd name="connsiteX14" fmla="*/ 1220995 w 2267276"/>
              <a:gd name="connsiteY14" fmla="*/ 774868 h 1666837"/>
              <a:gd name="connsiteX15" fmla="*/ 945224 w 2267276"/>
              <a:gd name="connsiteY15" fmla="*/ 615211 h 1666837"/>
              <a:gd name="connsiteX16" fmla="*/ 742024 w 2267276"/>
              <a:gd name="connsiteY16" fmla="*/ 528125 h 1666837"/>
              <a:gd name="connsiteX17" fmla="*/ 567853 w 2267276"/>
              <a:gd name="connsiteY17" fmla="*/ 484582 h 1666837"/>
              <a:gd name="connsiteX18" fmla="*/ 350138 w 2267276"/>
              <a:gd name="connsiteY18" fmla="*/ 426525 h 1666837"/>
              <a:gd name="connsiteX19" fmla="*/ 248538 w 2267276"/>
              <a:gd name="connsiteY19" fmla="*/ 368468 h 1666837"/>
              <a:gd name="connsiteX20" fmla="*/ 49779 w 2267276"/>
              <a:gd name="connsiteY20" fmla="*/ 281382 h 1666837"/>
              <a:gd name="connsiteX21" fmla="*/ 12135 w 2267276"/>
              <a:gd name="connsiteY21" fmla="*/ 101215 h 1666837"/>
              <a:gd name="connsiteX22" fmla="*/ 166573 w 2267276"/>
              <a:gd name="connsiteY22" fmla="*/ 9924 h 1666837"/>
              <a:gd name="connsiteX0" fmla="*/ 166573 w 2267276"/>
              <a:gd name="connsiteY0" fmla="*/ 9924 h 1669178"/>
              <a:gd name="connsiteX1" fmla="*/ 753919 w 2267276"/>
              <a:gd name="connsiteY1" fmla="*/ 4213 h 1669178"/>
              <a:gd name="connsiteX2" fmla="*/ 1395472 w 2267276"/>
              <a:gd name="connsiteY2" fmla="*/ 96409 h 1669178"/>
              <a:gd name="connsiteX3" fmla="*/ 1653824 w 2267276"/>
              <a:gd name="connsiteY3" fmla="*/ 325791 h 1669178"/>
              <a:gd name="connsiteX4" fmla="*/ 1963863 w 2267276"/>
              <a:gd name="connsiteY4" fmla="*/ 720110 h 1669178"/>
              <a:gd name="connsiteX5" fmla="*/ 2132097 w 2267276"/>
              <a:gd name="connsiteY5" fmla="*/ 949039 h 1669178"/>
              <a:gd name="connsiteX6" fmla="*/ 2256787 w 2267276"/>
              <a:gd name="connsiteY6" fmla="*/ 1201720 h 1669178"/>
              <a:gd name="connsiteX7" fmla="*/ 2260086 w 2267276"/>
              <a:gd name="connsiteY7" fmla="*/ 1366655 h 1669178"/>
              <a:gd name="connsiteX8" fmla="*/ 2222481 w 2267276"/>
              <a:gd name="connsiteY8" fmla="*/ 1529611 h 1669178"/>
              <a:gd name="connsiteX9" fmla="*/ 2048310 w 2267276"/>
              <a:gd name="connsiteY9" fmla="*/ 1660899 h 1669178"/>
              <a:gd name="connsiteX10" fmla="*/ 1801567 w 2267276"/>
              <a:gd name="connsiteY10" fmla="*/ 1666837 h 1669178"/>
              <a:gd name="connsiteX11" fmla="*/ 1612881 w 2267276"/>
              <a:gd name="connsiteY11" fmla="*/ 1529611 h 1669178"/>
              <a:gd name="connsiteX12" fmla="*/ 1525795 w 2267276"/>
              <a:gd name="connsiteY12" fmla="*/ 1268354 h 1669178"/>
              <a:gd name="connsiteX13" fmla="*/ 1424195 w 2267276"/>
              <a:gd name="connsiteY13" fmla="*/ 992582 h 1669178"/>
              <a:gd name="connsiteX14" fmla="*/ 1220995 w 2267276"/>
              <a:gd name="connsiteY14" fmla="*/ 774868 h 1669178"/>
              <a:gd name="connsiteX15" fmla="*/ 945224 w 2267276"/>
              <a:gd name="connsiteY15" fmla="*/ 615211 h 1669178"/>
              <a:gd name="connsiteX16" fmla="*/ 742024 w 2267276"/>
              <a:gd name="connsiteY16" fmla="*/ 528125 h 1669178"/>
              <a:gd name="connsiteX17" fmla="*/ 567853 w 2267276"/>
              <a:gd name="connsiteY17" fmla="*/ 484582 h 1669178"/>
              <a:gd name="connsiteX18" fmla="*/ 350138 w 2267276"/>
              <a:gd name="connsiteY18" fmla="*/ 426525 h 1669178"/>
              <a:gd name="connsiteX19" fmla="*/ 248538 w 2267276"/>
              <a:gd name="connsiteY19" fmla="*/ 368468 h 1669178"/>
              <a:gd name="connsiteX20" fmla="*/ 49779 w 2267276"/>
              <a:gd name="connsiteY20" fmla="*/ 281382 h 1669178"/>
              <a:gd name="connsiteX21" fmla="*/ 12135 w 2267276"/>
              <a:gd name="connsiteY21" fmla="*/ 101215 h 1669178"/>
              <a:gd name="connsiteX22" fmla="*/ 166573 w 2267276"/>
              <a:gd name="connsiteY22" fmla="*/ 9924 h 1669178"/>
              <a:gd name="connsiteX0" fmla="*/ 166573 w 2267276"/>
              <a:gd name="connsiteY0" fmla="*/ 9924 h 1669178"/>
              <a:gd name="connsiteX1" fmla="*/ 753919 w 2267276"/>
              <a:gd name="connsiteY1" fmla="*/ 4213 h 1669178"/>
              <a:gd name="connsiteX2" fmla="*/ 1395472 w 2267276"/>
              <a:gd name="connsiteY2" fmla="*/ 96409 h 1669178"/>
              <a:gd name="connsiteX3" fmla="*/ 1653824 w 2267276"/>
              <a:gd name="connsiteY3" fmla="*/ 325791 h 1669178"/>
              <a:gd name="connsiteX4" fmla="*/ 1963863 w 2267276"/>
              <a:gd name="connsiteY4" fmla="*/ 720110 h 1669178"/>
              <a:gd name="connsiteX5" fmla="*/ 2132097 w 2267276"/>
              <a:gd name="connsiteY5" fmla="*/ 949039 h 1669178"/>
              <a:gd name="connsiteX6" fmla="*/ 2256787 w 2267276"/>
              <a:gd name="connsiteY6" fmla="*/ 1201720 h 1669178"/>
              <a:gd name="connsiteX7" fmla="*/ 2260086 w 2267276"/>
              <a:gd name="connsiteY7" fmla="*/ 1366655 h 1669178"/>
              <a:gd name="connsiteX8" fmla="*/ 2222481 w 2267276"/>
              <a:gd name="connsiteY8" fmla="*/ 1529611 h 1669178"/>
              <a:gd name="connsiteX9" fmla="*/ 2048310 w 2267276"/>
              <a:gd name="connsiteY9" fmla="*/ 1660899 h 1669178"/>
              <a:gd name="connsiteX10" fmla="*/ 1801567 w 2267276"/>
              <a:gd name="connsiteY10" fmla="*/ 1666837 h 1669178"/>
              <a:gd name="connsiteX11" fmla="*/ 1612881 w 2267276"/>
              <a:gd name="connsiteY11" fmla="*/ 1529611 h 1669178"/>
              <a:gd name="connsiteX12" fmla="*/ 1525795 w 2267276"/>
              <a:gd name="connsiteY12" fmla="*/ 1268354 h 1669178"/>
              <a:gd name="connsiteX13" fmla="*/ 1424195 w 2267276"/>
              <a:gd name="connsiteY13" fmla="*/ 992582 h 1669178"/>
              <a:gd name="connsiteX14" fmla="*/ 1220995 w 2267276"/>
              <a:gd name="connsiteY14" fmla="*/ 774868 h 1669178"/>
              <a:gd name="connsiteX15" fmla="*/ 945224 w 2267276"/>
              <a:gd name="connsiteY15" fmla="*/ 615211 h 1669178"/>
              <a:gd name="connsiteX16" fmla="*/ 742024 w 2267276"/>
              <a:gd name="connsiteY16" fmla="*/ 528125 h 1669178"/>
              <a:gd name="connsiteX17" fmla="*/ 567853 w 2267276"/>
              <a:gd name="connsiteY17" fmla="*/ 484582 h 1669178"/>
              <a:gd name="connsiteX18" fmla="*/ 350138 w 2267276"/>
              <a:gd name="connsiteY18" fmla="*/ 426525 h 1669178"/>
              <a:gd name="connsiteX19" fmla="*/ 248538 w 2267276"/>
              <a:gd name="connsiteY19" fmla="*/ 368468 h 1669178"/>
              <a:gd name="connsiteX20" fmla="*/ 49779 w 2267276"/>
              <a:gd name="connsiteY20" fmla="*/ 281382 h 1669178"/>
              <a:gd name="connsiteX21" fmla="*/ 12135 w 2267276"/>
              <a:gd name="connsiteY21" fmla="*/ 101215 h 1669178"/>
              <a:gd name="connsiteX22" fmla="*/ 166573 w 2267276"/>
              <a:gd name="connsiteY22" fmla="*/ 9924 h 1669178"/>
              <a:gd name="connsiteX0" fmla="*/ 166573 w 2267276"/>
              <a:gd name="connsiteY0" fmla="*/ 9924 h 1680208"/>
              <a:gd name="connsiteX1" fmla="*/ 753919 w 2267276"/>
              <a:gd name="connsiteY1" fmla="*/ 4213 h 1680208"/>
              <a:gd name="connsiteX2" fmla="*/ 1395472 w 2267276"/>
              <a:gd name="connsiteY2" fmla="*/ 96409 h 1680208"/>
              <a:gd name="connsiteX3" fmla="*/ 1653824 w 2267276"/>
              <a:gd name="connsiteY3" fmla="*/ 325791 h 1680208"/>
              <a:gd name="connsiteX4" fmla="*/ 1963863 w 2267276"/>
              <a:gd name="connsiteY4" fmla="*/ 720110 h 1680208"/>
              <a:gd name="connsiteX5" fmla="*/ 2132097 w 2267276"/>
              <a:gd name="connsiteY5" fmla="*/ 949039 h 1680208"/>
              <a:gd name="connsiteX6" fmla="*/ 2256787 w 2267276"/>
              <a:gd name="connsiteY6" fmla="*/ 1201720 h 1680208"/>
              <a:gd name="connsiteX7" fmla="*/ 2260086 w 2267276"/>
              <a:gd name="connsiteY7" fmla="*/ 1366655 h 1680208"/>
              <a:gd name="connsiteX8" fmla="*/ 2222481 w 2267276"/>
              <a:gd name="connsiteY8" fmla="*/ 1529611 h 1680208"/>
              <a:gd name="connsiteX9" fmla="*/ 2048310 w 2267276"/>
              <a:gd name="connsiteY9" fmla="*/ 1660899 h 1680208"/>
              <a:gd name="connsiteX10" fmla="*/ 1801567 w 2267276"/>
              <a:gd name="connsiteY10" fmla="*/ 1666837 h 1680208"/>
              <a:gd name="connsiteX11" fmla="*/ 1612881 w 2267276"/>
              <a:gd name="connsiteY11" fmla="*/ 1529611 h 1680208"/>
              <a:gd name="connsiteX12" fmla="*/ 1525795 w 2267276"/>
              <a:gd name="connsiteY12" fmla="*/ 1268354 h 1680208"/>
              <a:gd name="connsiteX13" fmla="*/ 1424195 w 2267276"/>
              <a:gd name="connsiteY13" fmla="*/ 992582 h 1680208"/>
              <a:gd name="connsiteX14" fmla="*/ 1220995 w 2267276"/>
              <a:gd name="connsiteY14" fmla="*/ 774868 h 1680208"/>
              <a:gd name="connsiteX15" fmla="*/ 945224 w 2267276"/>
              <a:gd name="connsiteY15" fmla="*/ 615211 h 1680208"/>
              <a:gd name="connsiteX16" fmla="*/ 742024 w 2267276"/>
              <a:gd name="connsiteY16" fmla="*/ 528125 h 1680208"/>
              <a:gd name="connsiteX17" fmla="*/ 567853 w 2267276"/>
              <a:gd name="connsiteY17" fmla="*/ 484582 h 1680208"/>
              <a:gd name="connsiteX18" fmla="*/ 350138 w 2267276"/>
              <a:gd name="connsiteY18" fmla="*/ 426525 h 1680208"/>
              <a:gd name="connsiteX19" fmla="*/ 248538 w 2267276"/>
              <a:gd name="connsiteY19" fmla="*/ 368468 h 1680208"/>
              <a:gd name="connsiteX20" fmla="*/ 49779 w 2267276"/>
              <a:gd name="connsiteY20" fmla="*/ 281382 h 1680208"/>
              <a:gd name="connsiteX21" fmla="*/ 12135 w 2267276"/>
              <a:gd name="connsiteY21" fmla="*/ 101215 h 1680208"/>
              <a:gd name="connsiteX22" fmla="*/ 166573 w 2267276"/>
              <a:gd name="connsiteY22" fmla="*/ 9924 h 168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7276" h="1680208">
                <a:moveTo>
                  <a:pt x="166573" y="9924"/>
                </a:moveTo>
                <a:cubicBezTo>
                  <a:pt x="298961" y="17621"/>
                  <a:pt x="549103" y="-10201"/>
                  <a:pt x="753919" y="4213"/>
                </a:cubicBezTo>
                <a:cubicBezTo>
                  <a:pt x="958735" y="18627"/>
                  <a:pt x="1134149" y="31055"/>
                  <a:pt x="1395472" y="96409"/>
                </a:cubicBezTo>
                <a:cubicBezTo>
                  <a:pt x="1637268" y="236353"/>
                  <a:pt x="1557723" y="232108"/>
                  <a:pt x="1653824" y="325791"/>
                </a:cubicBezTo>
                <a:cubicBezTo>
                  <a:pt x="1770818" y="452681"/>
                  <a:pt x="1858745" y="569470"/>
                  <a:pt x="1963863" y="720110"/>
                </a:cubicBezTo>
                <a:cubicBezTo>
                  <a:pt x="2055567" y="808296"/>
                  <a:pt x="2076019" y="872729"/>
                  <a:pt x="2132097" y="949039"/>
                </a:cubicBezTo>
                <a:lnTo>
                  <a:pt x="2256787" y="1201720"/>
                </a:lnTo>
                <a:cubicBezTo>
                  <a:pt x="2257887" y="1256698"/>
                  <a:pt x="2258986" y="1311677"/>
                  <a:pt x="2260086" y="1366655"/>
                </a:cubicBezTo>
                <a:cubicBezTo>
                  <a:pt x="2247551" y="1420974"/>
                  <a:pt x="2303255" y="1400229"/>
                  <a:pt x="2222481" y="1529611"/>
                </a:cubicBezTo>
                <a:cubicBezTo>
                  <a:pt x="2157601" y="1607493"/>
                  <a:pt x="2195078" y="1610312"/>
                  <a:pt x="2048310" y="1660899"/>
                </a:cubicBezTo>
                <a:cubicBezTo>
                  <a:pt x="1945590" y="1676526"/>
                  <a:pt x="1965701" y="1692154"/>
                  <a:pt x="1801567" y="1666837"/>
                </a:cubicBezTo>
                <a:cubicBezTo>
                  <a:pt x="1629490" y="1586976"/>
                  <a:pt x="1675776" y="1575353"/>
                  <a:pt x="1612881" y="1529611"/>
                </a:cubicBezTo>
                <a:lnTo>
                  <a:pt x="1525795" y="1268354"/>
                </a:lnTo>
                <a:lnTo>
                  <a:pt x="1424195" y="992582"/>
                </a:lnTo>
                <a:lnTo>
                  <a:pt x="1220995" y="774868"/>
                </a:lnTo>
                <a:lnTo>
                  <a:pt x="945224" y="615211"/>
                </a:lnTo>
                <a:lnTo>
                  <a:pt x="742024" y="528125"/>
                </a:lnTo>
                <a:lnTo>
                  <a:pt x="567853" y="484582"/>
                </a:lnTo>
                <a:lnTo>
                  <a:pt x="350138" y="426525"/>
                </a:lnTo>
                <a:lnTo>
                  <a:pt x="248538" y="368468"/>
                </a:lnTo>
                <a:lnTo>
                  <a:pt x="49779" y="281382"/>
                </a:lnTo>
                <a:cubicBezTo>
                  <a:pt x="50879" y="241798"/>
                  <a:pt x="-29908" y="222686"/>
                  <a:pt x="12135" y="101215"/>
                </a:cubicBezTo>
                <a:cubicBezTo>
                  <a:pt x="104557" y="9370"/>
                  <a:pt x="40032" y="33530"/>
                  <a:pt x="166573" y="9924"/>
                </a:cubicBezTo>
                <a:close/>
              </a:path>
            </a:pathLst>
          </a:custGeom>
          <a:solidFill>
            <a:srgbClr val="00B0F0">
              <a:alpha val="55000"/>
            </a:srgbClr>
          </a:solidFill>
          <a:ln w="952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ymbol zastępczy daty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200" smtClean="0">
                <a:solidFill>
                  <a:schemeClr val="tx2"/>
                </a:solidFill>
              </a:rPr>
              <a:t>Witold Kwaśnicki (INE, UWr), Notatki do wykładów</a:t>
            </a: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577137" cy="957716"/>
          </a:xfrm>
        </p:spPr>
        <p:txBody>
          <a:bodyPr/>
          <a:lstStyle/>
          <a:p>
            <a:pPr eaLnBrk="1" hangingPunct="1"/>
            <a:r>
              <a:rPr lang="en-GB" dirty="0" smtClean="0"/>
              <a:t>Diversity and development</a:t>
            </a:r>
          </a:p>
        </p:txBody>
      </p:sp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0" y="2119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300042" name="Line 10"/>
          <p:cNvSpPr>
            <a:spLocks noChangeShapeType="1"/>
          </p:cNvSpPr>
          <p:nvPr/>
        </p:nvSpPr>
        <p:spPr bwMode="auto">
          <a:xfrm flipV="1">
            <a:off x="539750" y="1555750"/>
            <a:ext cx="0" cy="4465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300043" name="Freeform 11"/>
          <p:cNvSpPr>
            <a:spLocks/>
          </p:cNvSpPr>
          <p:nvPr/>
        </p:nvSpPr>
        <p:spPr bwMode="auto">
          <a:xfrm>
            <a:off x="539750" y="6008688"/>
            <a:ext cx="7969250" cy="42862"/>
          </a:xfrm>
          <a:custGeom>
            <a:avLst/>
            <a:gdLst>
              <a:gd name="T0" fmla="*/ 0 w 5020"/>
              <a:gd name="T1" fmla="*/ 2147483647 h 27"/>
              <a:gd name="T2" fmla="*/ 2147483647 w 5020"/>
              <a:gd name="T3" fmla="*/ 0 h 27"/>
              <a:gd name="T4" fmla="*/ 0 60000 65536"/>
              <a:gd name="T5" fmla="*/ 0 60000 65536"/>
              <a:gd name="T6" fmla="*/ 0 w 5020"/>
              <a:gd name="T7" fmla="*/ 0 h 27"/>
              <a:gd name="T8" fmla="*/ 5020 w 5020"/>
              <a:gd name="T9" fmla="*/ 27 h 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20" h="27">
                <a:moveTo>
                  <a:pt x="0" y="27"/>
                </a:moveTo>
                <a:lnTo>
                  <a:pt x="5020" y="0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300044" name="Text Box 12"/>
          <p:cNvSpPr txBox="1">
            <a:spLocks noChangeArrowheads="1"/>
          </p:cNvSpPr>
          <p:nvPr/>
        </p:nvSpPr>
        <p:spPr bwMode="auto">
          <a:xfrm>
            <a:off x="34925" y="1268413"/>
            <a:ext cx="334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Share of people with given income </a:t>
            </a:r>
          </a:p>
        </p:txBody>
      </p:sp>
      <p:sp>
        <p:nvSpPr>
          <p:cNvPr id="300045" name="Text Box 13"/>
          <p:cNvSpPr txBox="1">
            <a:spLocks noChangeArrowheads="1"/>
          </p:cNvSpPr>
          <p:nvPr/>
        </p:nvSpPr>
        <p:spPr bwMode="auto">
          <a:xfrm>
            <a:off x="2195513" y="3284538"/>
            <a:ext cx="1782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high diversity in T</a:t>
            </a:r>
          </a:p>
        </p:txBody>
      </p:sp>
      <p:sp>
        <p:nvSpPr>
          <p:cNvPr id="300046" name="Text Box 14"/>
          <p:cNvSpPr txBox="1">
            <a:spLocks noChangeArrowheads="1"/>
          </p:cNvSpPr>
          <p:nvPr/>
        </p:nvSpPr>
        <p:spPr bwMode="auto">
          <a:xfrm>
            <a:off x="1979613" y="1628775"/>
            <a:ext cx="1706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low diversity in T</a:t>
            </a:r>
          </a:p>
        </p:txBody>
      </p:sp>
      <p:sp>
        <p:nvSpPr>
          <p:cNvPr id="300049" name="Text Box 17"/>
          <p:cNvSpPr txBox="1">
            <a:spLocks noChangeArrowheads="1"/>
          </p:cNvSpPr>
          <p:nvPr/>
        </p:nvSpPr>
        <p:spPr bwMode="auto">
          <a:xfrm>
            <a:off x="7148513" y="6391275"/>
            <a:ext cx="1808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Income per capita</a:t>
            </a:r>
          </a:p>
        </p:txBody>
      </p:sp>
      <p:sp>
        <p:nvSpPr>
          <p:cNvPr id="300067" name="Freeform 35"/>
          <p:cNvSpPr>
            <a:spLocks/>
          </p:cNvSpPr>
          <p:nvPr/>
        </p:nvSpPr>
        <p:spPr bwMode="auto">
          <a:xfrm>
            <a:off x="1384300" y="1828800"/>
            <a:ext cx="984250" cy="4179888"/>
          </a:xfrm>
          <a:custGeom>
            <a:avLst/>
            <a:gdLst>
              <a:gd name="T0" fmla="*/ 0 w 620"/>
              <a:gd name="T1" fmla="*/ 2147483647 h 2633"/>
              <a:gd name="T2" fmla="*/ 2147483647 w 620"/>
              <a:gd name="T3" fmla="*/ 2147483647 h 2633"/>
              <a:gd name="T4" fmla="*/ 2147483647 w 620"/>
              <a:gd name="T5" fmla="*/ 2147483647 h 2633"/>
              <a:gd name="T6" fmla="*/ 2147483647 w 620"/>
              <a:gd name="T7" fmla="*/ 2147483647 h 2633"/>
              <a:gd name="T8" fmla="*/ 2147483647 w 620"/>
              <a:gd name="T9" fmla="*/ 2147483647 h 2633"/>
              <a:gd name="T10" fmla="*/ 2147483647 w 620"/>
              <a:gd name="T11" fmla="*/ 2147483647 h 2633"/>
              <a:gd name="T12" fmla="*/ 2147483647 w 620"/>
              <a:gd name="T13" fmla="*/ 2147483647 h 2633"/>
              <a:gd name="T14" fmla="*/ 2147483647 w 620"/>
              <a:gd name="T15" fmla="*/ 2147483647 h 2633"/>
              <a:gd name="T16" fmla="*/ 2147483647 w 620"/>
              <a:gd name="T17" fmla="*/ 2147483647 h 2633"/>
              <a:gd name="T18" fmla="*/ 2147483647 w 620"/>
              <a:gd name="T19" fmla="*/ 2147483647 h 2633"/>
              <a:gd name="T20" fmla="*/ 2147483647 w 620"/>
              <a:gd name="T21" fmla="*/ 2147483647 h 2633"/>
              <a:gd name="T22" fmla="*/ 2147483647 w 620"/>
              <a:gd name="T23" fmla="*/ 2147483647 h 2633"/>
              <a:gd name="T24" fmla="*/ 2147483647 w 620"/>
              <a:gd name="T25" fmla="*/ 2147483647 h 2633"/>
              <a:gd name="T26" fmla="*/ 2147483647 w 620"/>
              <a:gd name="T27" fmla="*/ 2147483647 h 2633"/>
              <a:gd name="T28" fmla="*/ 2147483647 w 620"/>
              <a:gd name="T29" fmla="*/ 2147483647 h 2633"/>
              <a:gd name="T30" fmla="*/ 2147483647 w 620"/>
              <a:gd name="T31" fmla="*/ 2147483647 h 26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20"/>
              <a:gd name="T49" fmla="*/ 0 h 2633"/>
              <a:gd name="T50" fmla="*/ 620 w 620"/>
              <a:gd name="T51" fmla="*/ 2633 h 26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20" h="2633">
                <a:moveTo>
                  <a:pt x="0" y="2633"/>
                </a:moveTo>
                <a:cubicBezTo>
                  <a:pt x="19" y="2618"/>
                  <a:pt x="86" y="2597"/>
                  <a:pt x="116" y="2544"/>
                </a:cubicBezTo>
                <a:cubicBezTo>
                  <a:pt x="146" y="2491"/>
                  <a:pt x="164" y="2466"/>
                  <a:pt x="182" y="2315"/>
                </a:cubicBezTo>
                <a:cubicBezTo>
                  <a:pt x="200" y="2164"/>
                  <a:pt x="215" y="1847"/>
                  <a:pt x="227" y="1635"/>
                </a:cubicBezTo>
                <a:cubicBezTo>
                  <a:pt x="239" y="1423"/>
                  <a:pt x="246" y="1257"/>
                  <a:pt x="256" y="1044"/>
                </a:cubicBezTo>
                <a:cubicBezTo>
                  <a:pt x="266" y="831"/>
                  <a:pt x="278" y="521"/>
                  <a:pt x="286" y="358"/>
                </a:cubicBezTo>
                <a:cubicBezTo>
                  <a:pt x="294" y="195"/>
                  <a:pt x="296" y="127"/>
                  <a:pt x="304" y="68"/>
                </a:cubicBezTo>
                <a:cubicBezTo>
                  <a:pt x="312" y="9"/>
                  <a:pt x="323" y="0"/>
                  <a:pt x="332" y="1"/>
                </a:cubicBezTo>
                <a:cubicBezTo>
                  <a:pt x="341" y="2"/>
                  <a:pt x="350" y="19"/>
                  <a:pt x="356" y="72"/>
                </a:cubicBezTo>
                <a:cubicBezTo>
                  <a:pt x="362" y="125"/>
                  <a:pt x="364" y="197"/>
                  <a:pt x="369" y="321"/>
                </a:cubicBezTo>
                <a:cubicBezTo>
                  <a:pt x="374" y="445"/>
                  <a:pt x="382" y="665"/>
                  <a:pt x="388" y="816"/>
                </a:cubicBezTo>
                <a:cubicBezTo>
                  <a:pt x="394" y="967"/>
                  <a:pt x="397" y="1053"/>
                  <a:pt x="408" y="1227"/>
                </a:cubicBezTo>
                <a:cubicBezTo>
                  <a:pt x="419" y="1401"/>
                  <a:pt x="439" y="1681"/>
                  <a:pt x="454" y="1862"/>
                </a:cubicBezTo>
                <a:cubicBezTo>
                  <a:pt x="469" y="2043"/>
                  <a:pt x="484" y="2202"/>
                  <a:pt x="499" y="2315"/>
                </a:cubicBezTo>
                <a:cubicBezTo>
                  <a:pt x="514" y="2428"/>
                  <a:pt x="525" y="2490"/>
                  <a:pt x="545" y="2542"/>
                </a:cubicBezTo>
                <a:cubicBezTo>
                  <a:pt x="565" y="2594"/>
                  <a:pt x="604" y="2610"/>
                  <a:pt x="620" y="2628"/>
                </a:cubicBezTo>
              </a:path>
            </a:pathLst>
          </a:cu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300068" name="Freeform 36"/>
          <p:cNvSpPr>
            <a:spLocks/>
          </p:cNvSpPr>
          <p:nvPr/>
        </p:nvSpPr>
        <p:spPr bwMode="auto">
          <a:xfrm>
            <a:off x="539750" y="4352925"/>
            <a:ext cx="2938463" cy="1641475"/>
          </a:xfrm>
          <a:custGeom>
            <a:avLst/>
            <a:gdLst>
              <a:gd name="T0" fmla="*/ 0 w 1851"/>
              <a:gd name="T1" fmla="*/ 2147483647 h 1034"/>
              <a:gd name="T2" fmla="*/ 2147483647 w 1851"/>
              <a:gd name="T3" fmla="*/ 2147483647 h 1034"/>
              <a:gd name="T4" fmla="*/ 2147483647 w 1851"/>
              <a:gd name="T5" fmla="*/ 2147483647 h 1034"/>
              <a:gd name="T6" fmla="*/ 2147483647 w 1851"/>
              <a:gd name="T7" fmla="*/ 2147483647 h 1034"/>
              <a:gd name="T8" fmla="*/ 2147483647 w 1851"/>
              <a:gd name="T9" fmla="*/ 2147483647 h 1034"/>
              <a:gd name="T10" fmla="*/ 2147483647 w 1851"/>
              <a:gd name="T11" fmla="*/ 2147483647 h 1034"/>
              <a:gd name="T12" fmla="*/ 2147483647 w 1851"/>
              <a:gd name="T13" fmla="*/ 2147483647 h 1034"/>
              <a:gd name="T14" fmla="*/ 2147483647 w 1851"/>
              <a:gd name="T15" fmla="*/ 2147483647 h 1034"/>
              <a:gd name="T16" fmla="*/ 2147483647 w 1851"/>
              <a:gd name="T17" fmla="*/ 2147483647 h 1034"/>
              <a:gd name="T18" fmla="*/ 2147483647 w 1851"/>
              <a:gd name="T19" fmla="*/ 2147483647 h 1034"/>
              <a:gd name="T20" fmla="*/ 2147483647 w 1851"/>
              <a:gd name="T21" fmla="*/ 2147483647 h 1034"/>
              <a:gd name="T22" fmla="*/ 2147483647 w 1851"/>
              <a:gd name="T23" fmla="*/ 2147483647 h 1034"/>
              <a:gd name="T24" fmla="*/ 2147483647 w 1851"/>
              <a:gd name="T25" fmla="*/ 2147483647 h 1034"/>
              <a:gd name="T26" fmla="*/ 2147483647 w 1851"/>
              <a:gd name="T27" fmla="*/ 2147483647 h 1034"/>
              <a:gd name="T28" fmla="*/ 2147483647 w 1851"/>
              <a:gd name="T29" fmla="*/ 2147483647 h 1034"/>
              <a:gd name="T30" fmla="*/ 2147483647 w 1851"/>
              <a:gd name="T31" fmla="*/ 2147483647 h 1034"/>
              <a:gd name="T32" fmla="*/ 2147483647 w 1851"/>
              <a:gd name="T33" fmla="*/ 2147483647 h 10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51"/>
              <a:gd name="T52" fmla="*/ 0 h 1034"/>
              <a:gd name="T53" fmla="*/ 1851 w 1851"/>
              <a:gd name="T54" fmla="*/ 1034 h 103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51" h="1034">
                <a:moveTo>
                  <a:pt x="0" y="1034"/>
                </a:moveTo>
                <a:cubicBezTo>
                  <a:pt x="32" y="1024"/>
                  <a:pt x="137" y="1000"/>
                  <a:pt x="191" y="974"/>
                </a:cubicBezTo>
                <a:cubicBezTo>
                  <a:pt x="245" y="948"/>
                  <a:pt x="291" y="909"/>
                  <a:pt x="323" y="878"/>
                </a:cubicBezTo>
                <a:cubicBezTo>
                  <a:pt x="355" y="847"/>
                  <a:pt x="357" y="836"/>
                  <a:pt x="383" y="786"/>
                </a:cubicBezTo>
                <a:cubicBezTo>
                  <a:pt x="409" y="736"/>
                  <a:pt x="447" y="647"/>
                  <a:pt x="479" y="578"/>
                </a:cubicBezTo>
                <a:cubicBezTo>
                  <a:pt x="511" y="509"/>
                  <a:pt x="545" y="429"/>
                  <a:pt x="573" y="371"/>
                </a:cubicBezTo>
                <a:cubicBezTo>
                  <a:pt x="601" y="313"/>
                  <a:pt x="619" y="278"/>
                  <a:pt x="647" y="230"/>
                </a:cubicBezTo>
                <a:cubicBezTo>
                  <a:pt x="675" y="182"/>
                  <a:pt x="704" y="120"/>
                  <a:pt x="739" y="82"/>
                </a:cubicBezTo>
                <a:cubicBezTo>
                  <a:pt x="774" y="44"/>
                  <a:pt x="820" y="0"/>
                  <a:pt x="859" y="1"/>
                </a:cubicBezTo>
                <a:cubicBezTo>
                  <a:pt x="898" y="2"/>
                  <a:pt x="940" y="50"/>
                  <a:pt x="971" y="86"/>
                </a:cubicBezTo>
                <a:cubicBezTo>
                  <a:pt x="1002" y="122"/>
                  <a:pt x="1022" y="167"/>
                  <a:pt x="1047" y="214"/>
                </a:cubicBezTo>
                <a:cubicBezTo>
                  <a:pt x="1072" y="261"/>
                  <a:pt x="1092" y="302"/>
                  <a:pt x="1119" y="366"/>
                </a:cubicBezTo>
                <a:cubicBezTo>
                  <a:pt x="1146" y="430"/>
                  <a:pt x="1177" y="528"/>
                  <a:pt x="1208" y="597"/>
                </a:cubicBezTo>
                <a:cubicBezTo>
                  <a:pt x="1239" y="666"/>
                  <a:pt x="1258" y="718"/>
                  <a:pt x="1303" y="778"/>
                </a:cubicBezTo>
                <a:cubicBezTo>
                  <a:pt x="1348" y="838"/>
                  <a:pt x="1422" y="922"/>
                  <a:pt x="1480" y="960"/>
                </a:cubicBezTo>
                <a:cubicBezTo>
                  <a:pt x="1538" y="998"/>
                  <a:pt x="1589" y="994"/>
                  <a:pt x="1651" y="1006"/>
                </a:cubicBezTo>
                <a:cubicBezTo>
                  <a:pt x="1713" y="1018"/>
                  <a:pt x="1809" y="1028"/>
                  <a:pt x="1851" y="1034"/>
                </a:cubicBezTo>
              </a:path>
            </a:pathLst>
          </a:cu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300069" name="Text Box 37"/>
          <p:cNvSpPr txBox="1">
            <a:spLocks noChangeArrowheads="1"/>
          </p:cNvSpPr>
          <p:nvPr/>
        </p:nvSpPr>
        <p:spPr bwMode="auto">
          <a:xfrm>
            <a:off x="4787900" y="1268413"/>
            <a:ext cx="207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low diversity in T+50</a:t>
            </a:r>
          </a:p>
          <a:p>
            <a:pPr eaLnBrk="1" hangingPunct="1"/>
            <a:r>
              <a:rPr lang="en-GB" sz="1600" i="1"/>
              <a:t>r=2%</a:t>
            </a:r>
          </a:p>
        </p:txBody>
      </p:sp>
      <p:sp>
        <p:nvSpPr>
          <p:cNvPr id="300070" name="Text Box 38"/>
          <p:cNvSpPr txBox="1">
            <a:spLocks noChangeArrowheads="1"/>
          </p:cNvSpPr>
          <p:nvPr/>
        </p:nvSpPr>
        <p:spPr bwMode="auto">
          <a:xfrm>
            <a:off x="5795963" y="3644900"/>
            <a:ext cx="21526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high diversity in T+50</a:t>
            </a:r>
          </a:p>
          <a:p>
            <a:pPr eaLnBrk="1" hangingPunct="1"/>
            <a:r>
              <a:rPr lang="en-GB" sz="1600" i="1"/>
              <a:t>r=3%</a:t>
            </a:r>
          </a:p>
        </p:txBody>
      </p:sp>
      <p:sp>
        <p:nvSpPr>
          <p:cNvPr id="300071" name="Text Box 39"/>
          <p:cNvSpPr txBox="1">
            <a:spLocks noChangeArrowheads="1"/>
          </p:cNvSpPr>
          <p:nvPr/>
        </p:nvSpPr>
        <p:spPr bwMode="auto">
          <a:xfrm>
            <a:off x="8243888" y="6021388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500</a:t>
            </a:r>
          </a:p>
        </p:txBody>
      </p:sp>
      <p:sp>
        <p:nvSpPr>
          <p:cNvPr id="300072" name="Text Box 40"/>
          <p:cNvSpPr txBox="1">
            <a:spLocks noChangeArrowheads="1"/>
          </p:cNvSpPr>
          <p:nvPr/>
        </p:nvSpPr>
        <p:spPr bwMode="auto">
          <a:xfrm>
            <a:off x="1619250" y="6021388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100</a:t>
            </a:r>
          </a:p>
        </p:txBody>
      </p:sp>
      <p:sp>
        <p:nvSpPr>
          <p:cNvPr id="300073" name="Text Box 41"/>
          <p:cNvSpPr txBox="1">
            <a:spLocks noChangeArrowheads="1"/>
          </p:cNvSpPr>
          <p:nvPr/>
        </p:nvSpPr>
        <p:spPr bwMode="auto">
          <a:xfrm>
            <a:off x="3276600" y="6021388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200</a:t>
            </a:r>
          </a:p>
        </p:txBody>
      </p:sp>
      <p:sp>
        <p:nvSpPr>
          <p:cNvPr id="300074" name="Text Box 42"/>
          <p:cNvSpPr txBox="1">
            <a:spLocks noChangeArrowheads="1"/>
          </p:cNvSpPr>
          <p:nvPr/>
        </p:nvSpPr>
        <p:spPr bwMode="auto">
          <a:xfrm>
            <a:off x="5003800" y="6021388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300</a:t>
            </a:r>
          </a:p>
        </p:txBody>
      </p:sp>
      <p:sp>
        <p:nvSpPr>
          <p:cNvPr id="300075" name="Text Box 43"/>
          <p:cNvSpPr txBox="1">
            <a:spLocks noChangeArrowheads="1"/>
          </p:cNvSpPr>
          <p:nvPr/>
        </p:nvSpPr>
        <p:spPr bwMode="auto">
          <a:xfrm>
            <a:off x="6516688" y="6021388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i="1"/>
              <a:t>400</a:t>
            </a:r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 flipH="1">
            <a:off x="2051050" y="1989138"/>
            <a:ext cx="792163" cy="647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300079" name="Line 47"/>
          <p:cNvSpPr>
            <a:spLocks noChangeShapeType="1"/>
          </p:cNvSpPr>
          <p:nvPr/>
        </p:nvSpPr>
        <p:spPr bwMode="auto">
          <a:xfrm flipH="1">
            <a:off x="2268538" y="3644900"/>
            <a:ext cx="1150937" cy="10080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23" name="pole tekstowe 22"/>
          <p:cNvSpPr txBox="1">
            <a:spLocks noChangeArrowheads="1"/>
          </p:cNvSpPr>
          <p:nvPr/>
        </p:nvSpPr>
        <p:spPr bwMode="auto">
          <a:xfrm>
            <a:off x="6135233" y="0"/>
            <a:ext cx="3071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t">
              <a:buNone/>
            </a:pPr>
            <a:r>
              <a:rPr lang="en-US" sz="1600" dirty="0">
                <a:hlinkClick r:id="rId2"/>
              </a:rPr>
              <a:t>Margaret Thatcher's Last Shot at the Socialists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16417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0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0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0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0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0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0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0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30226 0.00023 " pathEditMode="relative" rAng="0" ptsTypes="AA">
                                      <p:cBhvr>
                                        <p:cTn id="102" dur="5000" fill="hold"/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0.55625 -0.00232 " pathEditMode="relative" rAng="0" ptsTypes="AA">
                                      <p:cBhvr>
                                        <p:cTn id="104" dur="5000" fill="hold"/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12" y="-11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0" fill="hold"/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0" fill="hold"/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0"/>
                                        <p:tgtEl>
                                          <p:spTgt spid="3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0" fill="hold"/>
                                        <p:tgtEl>
                                          <p:spTgt spid="300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0" fill="hold"/>
                                        <p:tgtEl>
                                          <p:spTgt spid="300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0"/>
                                        <p:tgtEl>
                                          <p:spTgt spid="3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/>
      <p:bldP spid="300042" grpId="0" animBg="1"/>
      <p:bldP spid="300043" grpId="0" animBg="1"/>
      <p:bldP spid="300044" grpId="0"/>
      <p:bldP spid="300045" grpId="0"/>
      <p:bldP spid="300045" grpId="1"/>
      <p:bldP spid="300046" grpId="0"/>
      <p:bldP spid="300046" grpId="1"/>
      <p:bldP spid="300049" grpId="0"/>
      <p:bldP spid="300067" grpId="0" animBg="1"/>
      <p:bldP spid="300067" grpId="1" animBg="1"/>
      <p:bldP spid="300068" grpId="0" animBg="1"/>
      <p:bldP spid="300068" grpId="1" animBg="1"/>
      <p:bldP spid="300069" grpId="0"/>
      <p:bldP spid="300070" grpId="0"/>
      <p:bldP spid="300071" grpId="0"/>
      <p:bldP spid="300072" grpId="0"/>
      <p:bldP spid="300073" grpId="0"/>
      <p:bldP spid="300074" grpId="0"/>
      <p:bldP spid="300075" grpId="0"/>
      <p:bldP spid="300078" grpId="0" animBg="1"/>
      <p:bldP spid="300078" grpId="1" animBg="1"/>
      <p:bldP spid="300079" grpId="0" animBg="1"/>
      <p:bldP spid="300079" grpId="1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1628800"/>
            <a:ext cx="2341512" cy="719807"/>
          </a:xfrm>
        </p:spPr>
        <p:txBody>
          <a:bodyPr/>
          <a:lstStyle/>
          <a:p>
            <a:r>
              <a:rPr lang="pl-PL" dirty="0" err="1"/>
              <a:t>Timeline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656304"/>
              </p:ext>
            </p:extLst>
          </p:nvPr>
        </p:nvGraphicFramePr>
        <p:xfrm>
          <a:off x="2483768" y="260648"/>
          <a:ext cx="6337076" cy="492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noProof="0" dirty="0" smtClean="0"/>
                        <a:t>years</a:t>
                      </a:r>
                      <a:endParaRPr lang="en-US" b="0" i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05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Age of the universe (13.799±0.021)×10</a:t>
                      </a:r>
                      <a:r>
                        <a:rPr lang="en-US" baseline="30000" noProof="0" dirty="0" smtClean="0"/>
                        <a:t>9</a:t>
                      </a:r>
                      <a:r>
                        <a:rPr lang="en-US" noProof="0" dirty="0" smtClean="0"/>
                        <a:t> years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noProof="0" dirty="0" smtClean="0"/>
                    </a:p>
                    <a:p>
                      <a:pPr algn="r"/>
                      <a:r>
                        <a:rPr lang="en-US" noProof="0" dirty="0" smtClean="0"/>
                        <a:t>13 799 000 000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Age of the Earth </a:t>
                      </a:r>
                      <a:br>
                        <a:rPr lang="en-US" noProof="0" dirty="0" smtClean="0"/>
                      </a:br>
                      <a:r>
                        <a:rPr lang="en-US" noProof="0" dirty="0" smtClean="0"/>
                        <a:t>(4.54 ± 0.05 )×10</a:t>
                      </a:r>
                      <a:r>
                        <a:rPr lang="en-US" baseline="30000" noProof="0" dirty="0" smtClean="0"/>
                        <a:t>9</a:t>
                      </a:r>
                      <a:r>
                        <a:rPr lang="en-US" noProof="0" dirty="0" smtClean="0"/>
                        <a:t> years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 smtClean="0"/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4 540 000 000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Origin of life on the Earth</a:t>
                      </a:r>
                      <a:br>
                        <a:rPr lang="en-US" noProof="0" dirty="0" smtClean="0"/>
                      </a:br>
                      <a:r>
                        <a:rPr lang="en-US" noProof="0" dirty="0" smtClean="0"/>
                        <a:t>(3.8×10</a:t>
                      </a:r>
                      <a:r>
                        <a:rPr lang="en-US" baseline="30000" noProof="0" dirty="0" smtClean="0"/>
                        <a:t>9</a:t>
                      </a:r>
                      <a:r>
                        <a:rPr lang="en-US" noProof="0" dirty="0" smtClean="0"/>
                        <a:t>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 smtClean="0"/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3 800 000 000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noProof="0" dirty="0" smtClean="0"/>
                        <a:t>Homo sapiens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(2.0×10</a:t>
                      </a:r>
                      <a:r>
                        <a:rPr lang="en-US" baseline="30000" noProof="0" dirty="0" smtClean="0"/>
                        <a:t>5</a:t>
                      </a:r>
                      <a:r>
                        <a:rPr lang="en-US" noProof="0" dirty="0" smtClean="0"/>
                        <a:t>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 smtClean="0"/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200 000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First human </a:t>
                      </a:r>
                      <a:r>
                        <a:rPr lang="en-US" noProof="0" dirty="0" err="1" smtClean="0"/>
                        <a:t>civilisations</a:t>
                      </a:r>
                      <a:r>
                        <a:rPr lang="en-US" noProof="0" dirty="0" smtClean="0"/>
                        <a:t/>
                      </a:r>
                      <a:br>
                        <a:rPr lang="en-US" noProof="0" dirty="0" smtClean="0"/>
                      </a:br>
                      <a:r>
                        <a:rPr lang="en-US" noProof="0" dirty="0" smtClean="0"/>
                        <a:t>(5.0×10</a:t>
                      </a:r>
                      <a:r>
                        <a:rPr lang="en-US" baseline="30000" noProof="0" dirty="0" smtClean="0"/>
                        <a:t>3</a:t>
                      </a:r>
                      <a:r>
                        <a:rPr lang="en-US" noProof="0" dirty="0" smtClean="0"/>
                        <a:t>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 smtClean="0"/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Capitalism </a:t>
                      </a:r>
                      <a:br>
                        <a:rPr lang="en-US" noProof="0" dirty="0" smtClean="0"/>
                      </a:br>
                      <a:r>
                        <a:rPr lang="en-US" noProof="0" dirty="0" smtClean="0"/>
                        <a:t>(5.0×10</a:t>
                      </a:r>
                      <a:r>
                        <a:rPr lang="en-US" baseline="30000" noProof="0" dirty="0" smtClean="0"/>
                        <a:t>2</a:t>
                      </a:r>
                      <a:r>
                        <a:rPr lang="en-US" noProof="0" dirty="0" smtClean="0"/>
                        <a:t>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noProof="0" dirty="0" smtClean="0"/>
                    </a:p>
                    <a:p>
                      <a:pPr algn="r"/>
                      <a:r>
                        <a:rPr lang="en-US" noProof="0" dirty="0" smtClean="0"/>
                        <a:t>500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Industrial revolution</a:t>
                      </a:r>
                      <a:br>
                        <a:rPr lang="en-US" noProof="0" dirty="0" smtClean="0"/>
                      </a:br>
                      <a:r>
                        <a:rPr lang="en-US" noProof="0" dirty="0" smtClean="0"/>
                        <a:t>(2.5×10</a:t>
                      </a:r>
                      <a:r>
                        <a:rPr lang="en-US" baseline="30000" noProof="0" dirty="0" smtClean="0"/>
                        <a:t>2</a:t>
                      </a:r>
                      <a:r>
                        <a:rPr lang="en-US" noProof="0" dirty="0" smtClean="0"/>
                        <a:t>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noProof="0" dirty="0" smtClean="0"/>
                    </a:p>
                    <a:p>
                      <a:pPr algn="r"/>
                      <a:r>
                        <a:rPr lang="en-US" noProof="0" dirty="0" smtClean="0"/>
                        <a:t>250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Witold Kwaśnicki (INE, </a:t>
            </a:r>
            <a:r>
              <a:rPr lang="pl-PL" dirty="0" err="1" smtClean="0"/>
              <a:t>UWr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971600" y="5589240"/>
            <a:ext cx="7318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Day has 86,400 seconds, 500 years in the timescale of 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en-US" sz="1800" dirty="0" smtClean="0"/>
              <a:t>the age of the universe means 0.0031 seconds, i.e., 3 milliseconds.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smtClean="0"/>
              <a:t>blink </a:t>
            </a:r>
            <a:r>
              <a:rPr lang="en-US" sz="1800" dirty="0"/>
              <a:t>of an eye takes about </a:t>
            </a:r>
            <a:r>
              <a:rPr lang="pl-PL" sz="1800" dirty="0" smtClean="0"/>
              <a:t>10</a:t>
            </a:r>
            <a:r>
              <a:rPr lang="en-US" sz="1800" dirty="0" smtClean="0"/>
              <a:t>0-400 </a:t>
            </a:r>
            <a:r>
              <a:rPr lang="en-US" sz="1800" dirty="0"/>
              <a:t>milliseconds.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483768" y="3933056"/>
            <a:ext cx="6336704" cy="1296144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</p:spTree>
    <p:extLst>
      <p:ext uri="{BB962C8B-B14F-4D97-AF65-F5344CB8AC3E}">
        <p14:creationId xmlns:p14="http://schemas.microsoft.com/office/powerpoint/2010/main" val="146117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i="1" dirty="0"/>
              <a:t>Scenario of development of future structure of the global GDP –  the six regions/countries: USA, </a:t>
            </a:r>
            <a:r>
              <a:rPr lang="en-US" sz="2600" i="1" dirty="0" err="1"/>
              <a:t>E12</a:t>
            </a:r>
            <a:r>
              <a:rPr lang="en-US" sz="2600" i="1" dirty="0"/>
              <a:t>, Japan, China, India and the Rest of the World</a:t>
            </a:r>
            <a:endParaRPr lang="pl-PL" sz="2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Witold Kwaśnicki (INE, UWr), Notatki do wykładów</a:t>
            </a:r>
            <a:endParaRPr lang="pl-PL"/>
          </a:p>
        </p:txBody>
      </p:sp>
      <p:pic>
        <p:nvPicPr>
          <p:cNvPr id="1026" name="Picture 2" descr="http://kwasnicki.prawo.uni.wroc.pl/pliki/ScenarioGlobalDevelop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844824"/>
            <a:ext cx="9637857" cy="47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olny kształt 4"/>
          <p:cNvSpPr/>
          <p:nvPr/>
        </p:nvSpPr>
        <p:spPr bwMode="auto">
          <a:xfrm>
            <a:off x="659567" y="1558978"/>
            <a:ext cx="7195279" cy="4017363"/>
          </a:xfrm>
          <a:custGeom>
            <a:avLst/>
            <a:gdLst>
              <a:gd name="connsiteX0" fmla="*/ 0 w 7210269"/>
              <a:gd name="connsiteY0" fmla="*/ 3867462 h 3867462"/>
              <a:gd name="connsiteX1" fmla="*/ 764499 w 7210269"/>
              <a:gd name="connsiteY1" fmla="*/ 3687580 h 3867462"/>
              <a:gd name="connsiteX2" fmla="*/ 1888761 w 7210269"/>
              <a:gd name="connsiteY2" fmla="*/ 3342806 h 3867462"/>
              <a:gd name="connsiteX3" fmla="*/ 2848131 w 7210269"/>
              <a:gd name="connsiteY3" fmla="*/ 2878111 h 3867462"/>
              <a:gd name="connsiteX4" fmla="*/ 3642610 w 7210269"/>
              <a:gd name="connsiteY4" fmla="*/ 2428406 h 3867462"/>
              <a:gd name="connsiteX5" fmla="*/ 4272197 w 7210269"/>
              <a:gd name="connsiteY5" fmla="*/ 2038662 h 3867462"/>
              <a:gd name="connsiteX6" fmla="*/ 5291528 w 7210269"/>
              <a:gd name="connsiteY6" fmla="*/ 1364105 h 3867462"/>
              <a:gd name="connsiteX7" fmla="*/ 6670623 w 7210269"/>
              <a:gd name="connsiteY7" fmla="*/ 464695 h 3867462"/>
              <a:gd name="connsiteX8" fmla="*/ 7210269 w 7210269"/>
              <a:gd name="connsiteY8" fmla="*/ 0 h 3867462"/>
              <a:gd name="connsiteX0" fmla="*/ 0 w 7210269"/>
              <a:gd name="connsiteY0" fmla="*/ 3867462 h 3867462"/>
              <a:gd name="connsiteX1" fmla="*/ 764499 w 7210269"/>
              <a:gd name="connsiteY1" fmla="*/ 3687580 h 3867462"/>
              <a:gd name="connsiteX2" fmla="*/ 1888761 w 7210269"/>
              <a:gd name="connsiteY2" fmla="*/ 3342806 h 3867462"/>
              <a:gd name="connsiteX3" fmla="*/ 2848131 w 7210269"/>
              <a:gd name="connsiteY3" fmla="*/ 2878111 h 3867462"/>
              <a:gd name="connsiteX4" fmla="*/ 3642610 w 7210269"/>
              <a:gd name="connsiteY4" fmla="*/ 2428406 h 3867462"/>
              <a:gd name="connsiteX5" fmla="*/ 4272197 w 7210269"/>
              <a:gd name="connsiteY5" fmla="*/ 2038662 h 3867462"/>
              <a:gd name="connsiteX6" fmla="*/ 5291528 w 7210269"/>
              <a:gd name="connsiteY6" fmla="*/ 1364105 h 3867462"/>
              <a:gd name="connsiteX7" fmla="*/ 6625653 w 7210269"/>
              <a:gd name="connsiteY7" fmla="*/ 374754 h 3867462"/>
              <a:gd name="connsiteX8" fmla="*/ 7210269 w 7210269"/>
              <a:gd name="connsiteY8" fmla="*/ 0 h 3867462"/>
              <a:gd name="connsiteX0" fmla="*/ 0 w 7090348"/>
              <a:gd name="connsiteY0" fmla="*/ 4032354 h 4032354"/>
              <a:gd name="connsiteX1" fmla="*/ 764499 w 7090348"/>
              <a:gd name="connsiteY1" fmla="*/ 3852472 h 4032354"/>
              <a:gd name="connsiteX2" fmla="*/ 1888761 w 7090348"/>
              <a:gd name="connsiteY2" fmla="*/ 3507698 h 4032354"/>
              <a:gd name="connsiteX3" fmla="*/ 2848131 w 7090348"/>
              <a:gd name="connsiteY3" fmla="*/ 3043003 h 4032354"/>
              <a:gd name="connsiteX4" fmla="*/ 3642610 w 7090348"/>
              <a:gd name="connsiteY4" fmla="*/ 2593298 h 4032354"/>
              <a:gd name="connsiteX5" fmla="*/ 4272197 w 7090348"/>
              <a:gd name="connsiteY5" fmla="*/ 2203554 h 4032354"/>
              <a:gd name="connsiteX6" fmla="*/ 5291528 w 7090348"/>
              <a:gd name="connsiteY6" fmla="*/ 1528997 h 4032354"/>
              <a:gd name="connsiteX7" fmla="*/ 6625653 w 7090348"/>
              <a:gd name="connsiteY7" fmla="*/ 539646 h 4032354"/>
              <a:gd name="connsiteX8" fmla="*/ 7090348 w 7090348"/>
              <a:gd name="connsiteY8" fmla="*/ 0 h 4032354"/>
              <a:gd name="connsiteX0" fmla="*/ 0 w 7195279"/>
              <a:gd name="connsiteY0" fmla="*/ 4017363 h 4017363"/>
              <a:gd name="connsiteX1" fmla="*/ 764499 w 7195279"/>
              <a:gd name="connsiteY1" fmla="*/ 3837481 h 4017363"/>
              <a:gd name="connsiteX2" fmla="*/ 1888761 w 7195279"/>
              <a:gd name="connsiteY2" fmla="*/ 3492707 h 4017363"/>
              <a:gd name="connsiteX3" fmla="*/ 2848131 w 7195279"/>
              <a:gd name="connsiteY3" fmla="*/ 3028012 h 4017363"/>
              <a:gd name="connsiteX4" fmla="*/ 3642610 w 7195279"/>
              <a:gd name="connsiteY4" fmla="*/ 2578307 h 4017363"/>
              <a:gd name="connsiteX5" fmla="*/ 4272197 w 7195279"/>
              <a:gd name="connsiteY5" fmla="*/ 2188563 h 4017363"/>
              <a:gd name="connsiteX6" fmla="*/ 5291528 w 7195279"/>
              <a:gd name="connsiteY6" fmla="*/ 1514006 h 4017363"/>
              <a:gd name="connsiteX7" fmla="*/ 6625653 w 7195279"/>
              <a:gd name="connsiteY7" fmla="*/ 524655 h 4017363"/>
              <a:gd name="connsiteX8" fmla="*/ 7195279 w 7195279"/>
              <a:gd name="connsiteY8" fmla="*/ 0 h 401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5279" h="4017363">
                <a:moveTo>
                  <a:pt x="0" y="4017363"/>
                </a:moveTo>
                <a:cubicBezTo>
                  <a:pt x="224853" y="3971143"/>
                  <a:pt x="449706" y="3924924"/>
                  <a:pt x="764499" y="3837481"/>
                </a:cubicBezTo>
                <a:cubicBezTo>
                  <a:pt x="1079292" y="3750038"/>
                  <a:pt x="1541489" y="3627618"/>
                  <a:pt x="1888761" y="3492707"/>
                </a:cubicBezTo>
                <a:cubicBezTo>
                  <a:pt x="2236033" y="3357795"/>
                  <a:pt x="2555823" y="3180412"/>
                  <a:pt x="2848131" y="3028012"/>
                </a:cubicBezTo>
                <a:cubicBezTo>
                  <a:pt x="3140439" y="2875612"/>
                  <a:pt x="3405266" y="2718215"/>
                  <a:pt x="3642610" y="2578307"/>
                </a:cubicBezTo>
                <a:cubicBezTo>
                  <a:pt x="3879954" y="2438399"/>
                  <a:pt x="3997377" y="2365946"/>
                  <a:pt x="4272197" y="2188563"/>
                </a:cubicBezTo>
                <a:cubicBezTo>
                  <a:pt x="4547017" y="2011179"/>
                  <a:pt x="4899285" y="1791324"/>
                  <a:pt x="5291528" y="1514006"/>
                </a:cubicBezTo>
                <a:cubicBezTo>
                  <a:pt x="5683771" y="1236688"/>
                  <a:pt x="6308361" y="776989"/>
                  <a:pt x="6625653" y="524655"/>
                </a:cubicBezTo>
                <a:cubicBezTo>
                  <a:pt x="6942945" y="272321"/>
                  <a:pt x="7085351" y="118672"/>
                  <a:pt x="7195279" y="0"/>
                </a:cubicBezTo>
              </a:path>
            </a:pathLst>
          </a:custGeom>
          <a:noFill/>
          <a:ln w="76200" cap="flat" cmpd="sng" algn="ctr">
            <a:solidFill>
              <a:srgbClr val="FF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>
          <a:xfrm>
            <a:off x="1217727" y="188913"/>
            <a:ext cx="7588135" cy="668337"/>
          </a:xfrm>
        </p:spPr>
        <p:txBody>
          <a:bodyPr/>
          <a:lstStyle/>
          <a:p>
            <a:pPr eaLnBrk="1" hangingPunct="1"/>
            <a:r>
              <a:rPr lang="pl-PL" sz="2400" b="1" dirty="0" err="1" smtClean="0"/>
              <a:t>Is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it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our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future</a:t>
            </a:r>
            <a:r>
              <a:rPr lang="pl-PL" sz="2400" b="1" dirty="0" smtClean="0"/>
              <a:t>?</a:t>
            </a:r>
            <a:endParaRPr lang="en-GB" sz="2400" dirty="0" smtClean="0"/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22225" y="250952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419847" name="Line 7"/>
          <p:cNvSpPr>
            <a:spLocks noChangeShapeType="1"/>
          </p:cNvSpPr>
          <p:nvPr/>
        </p:nvSpPr>
        <p:spPr bwMode="auto">
          <a:xfrm flipH="1" flipV="1">
            <a:off x="1099928" y="1643267"/>
            <a:ext cx="13701" cy="446784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19848" name="Freeform 8"/>
          <p:cNvSpPr>
            <a:spLocks/>
          </p:cNvSpPr>
          <p:nvPr/>
        </p:nvSpPr>
        <p:spPr bwMode="auto">
          <a:xfrm>
            <a:off x="1113630" y="6071844"/>
            <a:ext cx="7517035" cy="19214"/>
          </a:xfrm>
          <a:custGeom>
            <a:avLst/>
            <a:gdLst>
              <a:gd name="T0" fmla="*/ 0 w 3355"/>
              <a:gd name="T1" fmla="*/ 2147483647 h 9"/>
              <a:gd name="T2" fmla="*/ 2147483647 w 3355"/>
              <a:gd name="T3" fmla="*/ 0 h 9"/>
              <a:gd name="T4" fmla="*/ 0 60000 65536"/>
              <a:gd name="T5" fmla="*/ 0 60000 65536"/>
              <a:gd name="T6" fmla="*/ 0 w 3355"/>
              <a:gd name="T7" fmla="*/ 0 h 9"/>
              <a:gd name="T8" fmla="*/ 3355 w 3355"/>
              <a:gd name="T9" fmla="*/ 9 h 9"/>
              <a:gd name="connsiteX0" fmla="*/ 0 w 10035"/>
              <a:gd name="connsiteY0" fmla="*/ 1304 h 1304"/>
              <a:gd name="connsiteX1" fmla="*/ 10035 w 10035"/>
              <a:gd name="connsiteY1" fmla="*/ 0 h 1304"/>
              <a:gd name="connsiteX0" fmla="*/ 0 w 10000"/>
              <a:gd name="connsiteY0" fmla="*/ 32227 h 32227"/>
              <a:gd name="connsiteX1" fmla="*/ 10000 w 10000"/>
              <a:gd name="connsiteY1" fmla="*/ 0 h 3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32227">
                <a:moveTo>
                  <a:pt x="0" y="32227"/>
                </a:moveTo>
                <a:cubicBezTo>
                  <a:pt x="3321" y="6667"/>
                  <a:pt x="6679" y="25560"/>
                  <a:pt x="10000" y="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19851" name="Line 11"/>
          <p:cNvSpPr>
            <a:spLocks noChangeShapeType="1"/>
          </p:cNvSpPr>
          <p:nvPr/>
        </p:nvSpPr>
        <p:spPr bwMode="auto">
          <a:xfrm flipH="1">
            <a:off x="1073942" y="1882913"/>
            <a:ext cx="7530504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19853" name="Text Box 13"/>
          <p:cNvSpPr txBox="1">
            <a:spLocks noChangeArrowheads="1"/>
          </p:cNvSpPr>
          <p:nvPr/>
        </p:nvSpPr>
        <p:spPr bwMode="auto">
          <a:xfrm>
            <a:off x="377030" y="1671775"/>
            <a:ext cx="715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 b="0" i="1" dirty="0"/>
              <a:t>100%</a:t>
            </a:r>
          </a:p>
        </p:txBody>
      </p:sp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757189" y="6131063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smtClean="0"/>
              <a:t>1700</a:t>
            </a:r>
            <a:endParaRPr lang="en-GB" sz="1600" b="0" i="1" dirty="0"/>
          </a:p>
        </p:txBody>
      </p:sp>
      <p:sp>
        <p:nvSpPr>
          <p:cNvPr id="419859" name="Text Box 19"/>
          <p:cNvSpPr txBox="1">
            <a:spLocks noChangeArrowheads="1"/>
          </p:cNvSpPr>
          <p:nvPr/>
        </p:nvSpPr>
        <p:spPr bwMode="auto">
          <a:xfrm>
            <a:off x="2762258" y="6113116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smtClean="0"/>
              <a:t>1800</a:t>
            </a:r>
            <a:endParaRPr lang="en-GB" sz="1600" b="0" i="1" dirty="0"/>
          </a:p>
        </p:txBody>
      </p:sp>
      <p:sp>
        <p:nvSpPr>
          <p:cNvPr id="419860" name="Text Box 20"/>
          <p:cNvSpPr txBox="1">
            <a:spLocks noChangeArrowheads="1"/>
          </p:cNvSpPr>
          <p:nvPr/>
        </p:nvSpPr>
        <p:spPr bwMode="auto">
          <a:xfrm>
            <a:off x="4841215" y="6077806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smtClean="0"/>
              <a:t>1900</a:t>
            </a:r>
            <a:endParaRPr lang="en-GB" sz="1600" b="0" i="1" dirty="0"/>
          </a:p>
        </p:txBody>
      </p:sp>
      <p:sp>
        <p:nvSpPr>
          <p:cNvPr id="419861" name="Text Box 21"/>
          <p:cNvSpPr txBox="1">
            <a:spLocks noChangeArrowheads="1"/>
          </p:cNvSpPr>
          <p:nvPr/>
        </p:nvSpPr>
        <p:spPr bwMode="auto">
          <a:xfrm>
            <a:off x="6869112" y="6114980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smtClean="0"/>
              <a:t>2000</a:t>
            </a:r>
            <a:endParaRPr lang="en-GB" sz="1600" b="0" i="1" dirty="0"/>
          </a:p>
        </p:txBody>
      </p:sp>
      <p:sp>
        <p:nvSpPr>
          <p:cNvPr id="419876" name="Text Box 36"/>
          <p:cNvSpPr txBox="1">
            <a:spLocks noChangeArrowheads="1"/>
          </p:cNvSpPr>
          <p:nvPr/>
        </p:nvSpPr>
        <p:spPr bwMode="auto">
          <a:xfrm>
            <a:off x="1390696" y="1447007"/>
            <a:ext cx="136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err="1" smtClean="0"/>
              <a:t>Mercantylism</a:t>
            </a:r>
            <a:endParaRPr lang="pl-PL" sz="1600" b="0" i="1" dirty="0"/>
          </a:p>
        </p:txBody>
      </p:sp>
      <p:sp>
        <p:nvSpPr>
          <p:cNvPr id="419877" name="Text Box 37"/>
          <p:cNvSpPr txBox="1">
            <a:spLocks noChangeArrowheads="1"/>
          </p:cNvSpPr>
          <p:nvPr/>
        </p:nvSpPr>
        <p:spPr bwMode="auto">
          <a:xfrm>
            <a:off x="1241649" y="2509526"/>
            <a:ext cx="832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err="1" smtClean="0"/>
              <a:t>statism</a:t>
            </a:r>
            <a:endParaRPr lang="pl-PL" sz="1600" b="0" i="1" dirty="0"/>
          </a:p>
        </p:txBody>
      </p:sp>
      <p:sp>
        <p:nvSpPr>
          <p:cNvPr id="419879" name="Text Box 39"/>
          <p:cNvSpPr txBox="1">
            <a:spLocks noChangeArrowheads="1"/>
          </p:cNvSpPr>
          <p:nvPr/>
        </p:nvSpPr>
        <p:spPr bwMode="auto">
          <a:xfrm>
            <a:off x="-132542" y="3284984"/>
            <a:ext cx="1779461" cy="33855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err="1" smtClean="0"/>
              <a:t>Social</a:t>
            </a:r>
            <a:r>
              <a:rPr lang="pl-PL" sz="1600" b="0" i="1" dirty="0" smtClean="0"/>
              <a:t> </a:t>
            </a:r>
            <a:r>
              <a:rPr lang="pl-PL" sz="1600" b="0" i="1" dirty="0" err="1" smtClean="0"/>
              <a:t>acceptance</a:t>
            </a:r>
            <a:endParaRPr lang="pl-PL" sz="1600" b="0" i="1" dirty="0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94291" y="1447007"/>
            <a:ext cx="1949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err="1" smtClean="0"/>
              <a:t>Classical</a:t>
            </a:r>
            <a:r>
              <a:rPr lang="pl-PL" sz="1600" b="0" i="1" dirty="0" smtClean="0"/>
              <a:t> </a:t>
            </a:r>
            <a:r>
              <a:rPr lang="pl-PL" sz="1600" b="0" i="1" dirty="0" err="1" smtClean="0"/>
              <a:t>economics</a:t>
            </a:r>
            <a:endParaRPr lang="pl-PL" sz="1600" b="0" i="1" dirty="0"/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5429324" y="1447007"/>
            <a:ext cx="18760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err="1" smtClean="0"/>
              <a:t>Welfare</a:t>
            </a:r>
            <a:r>
              <a:rPr lang="pl-PL" sz="1600" b="0" i="1" dirty="0" smtClean="0"/>
              <a:t> </a:t>
            </a:r>
            <a:r>
              <a:rPr lang="pl-PL" sz="1600" b="0" i="1" dirty="0" err="1" smtClean="0"/>
              <a:t>economics</a:t>
            </a:r>
            <a:endParaRPr lang="pl-PL" sz="1600" b="0" i="1" dirty="0"/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7327523" y="1447007"/>
            <a:ext cx="18115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smtClean="0"/>
              <a:t>Market </a:t>
            </a:r>
            <a:r>
              <a:rPr lang="pl-PL" sz="1600" b="0" i="1" dirty="0" err="1" smtClean="0"/>
              <a:t>economics</a:t>
            </a:r>
            <a:endParaRPr lang="pl-PL" sz="1600" b="0" i="1" dirty="0"/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1217728" y="4822546"/>
            <a:ext cx="1034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err="1" smtClean="0"/>
              <a:t>liberalism</a:t>
            </a:r>
            <a:endParaRPr lang="pl-PL" sz="1600" b="0" i="1" dirty="0"/>
          </a:p>
        </p:txBody>
      </p: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8210699" y="5069611"/>
            <a:ext cx="832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err="1" smtClean="0"/>
              <a:t>statism</a:t>
            </a:r>
            <a:endParaRPr lang="pl-PL" sz="1600" b="0" i="1" dirty="0"/>
          </a:p>
        </p:txBody>
      </p:sp>
      <p:sp>
        <p:nvSpPr>
          <p:cNvPr id="46" name="Text Box 37"/>
          <p:cNvSpPr txBox="1">
            <a:spLocks noChangeArrowheads="1"/>
          </p:cNvSpPr>
          <p:nvPr/>
        </p:nvSpPr>
        <p:spPr bwMode="auto">
          <a:xfrm>
            <a:off x="8131903" y="2440434"/>
            <a:ext cx="1034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err="1" smtClean="0"/>
              <a:t>liberalism</a:t>
            </a:r>
            <a:endParaRPr lang="pl-PL" sz="1600" b="0" i="1" dirty="0"/>
          </a:p>
        </p:txBody>
      </p:sp>
      <p:sp>
        <p:nvSpPr>
          <p:cNvPr id="3" name="Dowolny kształt 2"/>
          <p:cNvSpPr/>
          <p:nvPr/>
        </p:nvSpPr>
        <p:spPr>
          <a:xfrm>
            <a:off x="1046922" y="2036395"/>
            <a:ext cx="7248939" cy="3814521"/>
          </a:xfrm>
          <a:custGeom>
            <a:avLst/>
            <a:gdLst>
              <a:gd name="connsiteX0" fmla="*/ 0 w 7248939"/>
              <a:gd name="connsiteY0" fmla="*/ 826075 h 3814521"/>
              <a:gd name="connsiteX1" fmla="*/ 291548 w 7248939"/>
              <a:gd name="connsiteY1" fmla="*/ 561031 h 3814521"/>
              <a:gd name="connsiteX2" fmla="*/ 503582 w 7248939"/>
              <a:gd name="connsiteY2" fmla="*/ 335744 h 3814521"/>
              <a:gd name="connsiteX3" fmla="*/ 808382 w 7248939"/>
              <a:gd name="connsiteY3" fmla="*/ 229727 h 3814521"/>
              <a:gd name="connsiteX4" fmla="*/ 1099930 w 7248939"/>
              <a:gd name="connsiteY4" fmla="*/ 150214 h 3814521"/>
              <a:gd name="connsiteX5" fmla="*/ 1404730 w 7248939"/>
              <a:gd name="connsiteY5" fmla="*/ 203222 h 3814521"/>
              <a:gd name="connsiteX6" fmla="*/ 1696278 w 7248939"/>
              <a:gd name="connsiteY6" fmla="*/ 375501 h 3814521"/>
              <a:gd name="connsiteX7" fmla="*/ 1881808 w 7248939"/>
              <a:gd name="connsiteY7" fmla="*/ 759814 h 3814521"/>
              <a:gd name="connsiteX8" fmla="*/ 2107095 w 7248939"/>
              <a:gd name="connsiteY8" fmla="*/ 1501935 h 3814521"/>
              <a:gd name="connsiteX9" fmla="*/ 2385391 w 7248939"/>
              <a:gd name="connsiteY9" fmla="*/ 2800648 h 3814521"/>
              <a:gd name="connsiteX10" fmla="*/ 2557669 w 7248939"/>
              <a:gd name="connsiteY10" fmla="*/ 3463257 h 3814521"/>
              <a:gd name="connsiteX11" fmla="*/ 2849217 w 7248939"/>
              <a:gd name="connsiteY11" fmla="*/ 3768057 h 3814521"/>
              <a:gd name="connsiteX12" fmla="*/ 3339548 w 7248939"/>
              <a:gd name="connsiteY12" fmla="*/ 3794562 h 3814521"/>
              <a:gd name="connsiteX13" fmla="*/ 3710608 w 7248939"/>
              <a:gd name="connsiteY13" fmla="*/ 3582527 h 3814521"/>
              <a:gd name="connsiteX14" fmla="*/ 3922643 w 7248939"/>
              <a:gd name="connsiteY14" fmla="*/ 3052440 h 3814521"/>
              <a:gd name="connsiteX15" fmla="*/ 4068417 w 7248939"/>
              <a:gd name="connsiteY15" fmla="*/ 2509101 h 3814521"/>
              <a:gd name="connsiteX16" fmla="*/ 4227443 w 7248939"/>
              <a:gd name="connsiteY16" fmla="*/ 1819988 h 3814521"/>
              <a:gd name="connsiteX17" fmla="*/ 4412974 w 7248939"/>
              <a:gd name="connsiteY17" fmla="*/ 1064614 h 3814521"/>
              <a:gd name="connsiteX18" fmla="*/ 4572000 w 7248939"/>
              <a:gd name="connsiteY18" fmla="*/ 428509 h 3814521"/>
              <a:gd name="connsiteX19" fmla="*/ 4810539 w 7248939"/>
              <a:gd name="connsiteY19" fmla="*/ 83953 h 3814521"/>
              <a:gd name="connsiteX20" fmla="*/ 5102087 w 7248939"/>
              <a:gd name="connsiteY20" fmla="*/ 4440 h 3814521"/>
              <a:gd name="connsiteX21" fmla="*/ 5499652 w 7248939"/>
              <a:gd name="connsiteY21" fmla="*/ 30944 h 3814521"/>
              <a:gd name="connsiteX22" fmla="*/ 5791200 w 7248939"/>
              <a:gd name="connsiteY22" fmla="*/ 203222 h 3814521"/>
              <a:gd name="connsiteX23" fmla="*/ 5963478 w 7248939"/>
              <a:gd name="connsiteY23" fmla="*/ 667048 h 3814521"/>
              <a:gd name="connsiteX24" fmla="*/ 6135756 w 7248939"/>
              <a:gd name="connsiteY24" fmla="*/ 1144127 h 3814521"/>
              <a:gd name="connsiteX25" fmla="*/ 6374295 w 7248939"/>
              <a:gd name="connsiteY25" fmla="*/ 1952509 h 3814521"/>
              <a:gd name="connsiteX26" fmla="*/ 6559826 w 7248939"/>
              <a:gd name="connsiteY26" fmla="*/ 2615118 h 3814521"/>
              <a:gd name="connsiteX27" fmla="*/ 6705600 w 7248939"/>
              <a:gd name="connsiteY27" fmla="*/ 3052440 h 3814521"/>
              <a:gd name="connsiteX28" fmla="*/ 6930887 w 7248939"/>
              <a:gd name="connsiteY28" fmla="*/ 3622283 h 3814521"/>
              <a:gd name="connsiteX29" fmla="*/ 7248939 w 7248939"/>
              <a:gd name="connsiteY29" fmla="*/ 3728301 h 3814521"/>
              <a:gd name="connsiteX0" fmla="*/ 0 w 7248939"/>
              <a:gd name="connsiteY0" fmla="*/ 826075 h 3814521"/>
              <a:gd name="connsiteX1" fmla="*/ 291548 w 7248939"/>
              <a:gd name="connsiteY1" fmla="*/ 561031 h 3814521"/>
              <a:gd name="connsiteX2" fmla="*/ 516834 w 7248939"/>
              <a:gd name="connsiteY2" fmla="*/ 375500 h 3814521"/>
              <a:gd name="connsiteX3" fmla="*/ 808382 w 7248939"/>
              <a:gd name="connsiteY3" fmla="*/ 229727 h 3814521"/>
              <a:gd name="connsiteX4" fmla="*/ 1099930 w 7248939"/>
              <a:gd name="connsiteY4" fmla="*/ 150214 h 3814521"/>
              <a:gd name="connsiteX5" fmla="*/ 1404730 w 7248939"/>
              <a:gd name="connsiteY5" fmla="*/ 203222 h 3814521"/>
              <a:gd name="connsiteX6" fmla="*/ 1696278 w 7248939"/>
              <a:gd name="connsiteY6" fmla="*/ 375501 h 3814521"/>
              <a:gd name="connsiteX7" fmla="*/ 1881808 w 7248939"/>
              <a:gd name="connsiteY7" fmla="*/ 759814 h 3814521"/>
              <a:gd name="connsiteX8" fmla="*/ 2107095 w 7248939"/>
              <a:gd name="connsiteY8" fmla="*/ 1501935 h 3814521"/>
              <a:gd name="connsiteX9" fmla="*/ 2385391 w 7248939"/>
              <a:gd name="connsiteY9" fmla="*/ 2800648 h 3814521"/>
              <a:gd name="connsiteX10" fmla="*/ 2557669 w 7248939"/>
              <a:gd name="connsiteY10" fmla="*/ 3463257 h 3814521"/>
              <a:gd name="connsiteX11" fmla="*/ 2849217 w 7248939"/>
              <a:gd name="connsiteY11" fmla="*/ 3768057 h 3814521"/>
              <a:gd name="connsiteX12" fmla="*/ 3339548 w 7248939"/>
              <a:gd name="connsiteY12" fmla="*/ 3794562 h 3814521"/>
              <a:gd name="connsiteX13" fmla="*/ 3710608 w 7248939"/>
              <a:gd name="connsiteY13" fmla="*/ 3582527 h 3814521"/>
              <a:gd name="connsiteX14" fmla="*/ 3922643 w 7248939"/>
              <a:gd name="connsiteY14" fmla="*/ 3052440 h 3814521"/>
              <a:gd name="connsiteX15" fmla="*/ 4068417 w 7248939"/>
              <a:gd name="connsiteY15" fmla="*/ 2509101 h 3814521"/>
              <a:gd name="connsiteX16" fmla="*/ 4227443 w 7248939"/>
              <a:gd name="connsiteY16" fmla="*/ 1819988 h 3814521"/>
              <a:gd name="connsiteX17" fmla="*/ 4412974 w 7248939"/>
              <a:gd name="connsiteY17" fmla="*/ 1064614 h 3814521"/>
              <a:gd name="connsiteX18" fmla="*/ 4572000 w 7248939"/>
              <a:gd name="connsiteY18" fmla="*/ 428509 h 3814521"/>
              <a:gd name="connsiteX19" fmla="*/ 4810539 w 7248939"/>
              <a:gd name="connsiteY19" fmla="*/ 83953 h 3814521"/>
              <a:gd name="connsiteX20" fmla="*/ 5102087 w 7248939"/>
              <a:gd name="connsiteY20" fmla="*/ 4440 h 3814521"/>
              <a:gd name="connsiteX21" fmla="*/ 5499652 w 7248939"/>
              <a:gd name="connsiteY21" fmla="*/ 30944 h 3814521"/>
              <a:gd name="connsiteX22" fmla="*/ 5791200 w 7248939"/>
              <a:gd name="connsiteY22" fmla="*/ 203222 h 3814521"/>
              <a:gd name="connsiteX23" fmla="*/ 5963478 w 7248939"/>
              <a:gd name="connsiteY23" fmla="*/ 667048 h 3814521"/>
              <a:gd name="connsiteX24" fmla="*/ 6135756 w 7248939"/>
              <a:gd name="connsiteY24" fmla="*/ 1144127 h 3814521"/>
              <a:gd name="connsiteX25" fmla="*/ 6374295 w 7248939"/>
              <a:gd name="connsiteY25" fmla="*/ 1952509 h 3814521"/>
              <a:gd name="connsiteX26" fmla="*/ 6559826 w 7248939"/>
              <a:gd name="connsiteY26" fmla="*/ 2615118 h 3814521"/>
              <a:gd name="connsiteX27" fmla="*/ 6705600 w 7248939"/>
              <a:gd name="connsiteY27" fmla="*/ 3052440 h 3814521"/>
              <a:gd name="connsiteX28" fmla="*/ 6930887 w 7248939"/>
              <a:gd name="connsiteY28" fmla="*/ 3622283 h 3814521"/>
              <a:gd name="connsiteX29" fmla="*/ 7248939 w 7248939"/>
              <a:gd name="connsiteY29" fmla="*/ 3728301 h 381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248939" h="3814521">
                <a:moveTo>
                  <a:pt x="0" y="826075"/>
                </a:moveTo>
                <a:cubicBezTo>
                  <a:pt x="103809" y="734414"/>
                  <a:pt x="205409" y="636127"/>
                  <a:pt x="291548" y="561031"/>
                </a:cubicBezTo>
                <a:cubicBezTo>
                  <a:pt x="377687" y="485935"/>
                  <a:pt x="430695" y="430717"/>
                  <a:pt x="516834" y="375500"/>
                </a:cubicBezTo>
                <a:cubicBezTo>
                  <a:pt x="602973" y="320283"/>
                  <a:pt x="711199" y="267275"/>
                  <a:pt x="808382" y="229727"/>
                </a:cubicBezTo>
                <a:cubicBezTo>
                  <a:pt x="905565" y="192179"/>
                  <a:pt x="1000539" y="154631"/>
                  <a:pt x="1099930" y="150214"/>
                </a:cubicBezTo>
                <a:cubicBezTo>
                  <a:pt x="1199321" y="145797"/>
                  <a:pt x="1305339" y="165674"/>
                  <a:pt x="1404730" y="203222"/>
                </a:cubicBezTo>
                <a:cubicBezTo>
                  <a:pt x="1504121" y="240770"/>
                  <a:pt x="1616765" y="282736"/>
                  <a:pt x="1696278" y="375501"/>
                </a:cubicBezTo>
                <a:cubicBezTo>
                  <a:pt x="1775791" y="468266"/>
                  <a:pt x="1813339" y="572075"/>
                  <a:pt x="1881808" y="759814"/>
                </a:cubicBezTo>
                <a:cubicBezTo>
                  <a:pt x="1950277" y="947553"/>
                  <a:pt x="2023164" y="1161796"/>
                  <a:pt x="2107095" y="1501935"/>
                </a:cubicBezTo>
                <a:cubicBezTo>
                  <a:pt x="2191026" y="1842074"/>
                  <a:pt x="2310295" y="2473761"/>
                  <a:pt x="2385391" y="2800648"/>
                </a:cubicBezTo>
                <a:cubicBezTo>
                  <a:pt x="2460487" y="3127535"/>
                  <a:pt x="2480365" y="3302022"/>
                  <a:pt x="2557669" y="3463257"/>
                </a:cubicBezTo>
                <a:cubicBezTo>
                  <a:pt x="2634973" y="3624492"/>
                  <a:pt x="2718904" y="3712840"/>
                  <a:pt x="2849217" y="3768057"/>
                </a:cubicBezTo>
                <a:cubicBezTo>
                  <a:pt x="2979530" y="3823275"/>
                  <a:pt x="3195983" y="3825484"/>
                  <a:pt x="3339548" y="3794562"/>
                </a:cubicBezTo>
                <a:cubicBezTo>
                  <a:pt x="3483113" y="3763640"/>
                  <a:pt x="3613426" y="3706214"/>
                  <a:pt x="3710608" y="3582527"/>
                </a:cubicBezTo>
                <a:cubicBezTo>
                  <a:pt x="3807791" y="3458840"/>
                  <a:pt x="3863008" y="3231344"/>
                  <a:pt x="3922643" y="3052440"/>
                </a:cubicBezTo>
                <a:cubicBezTo>
                  <a:pt x="3982278" y="2873536"/>
                  <a:pt x="4017617" y="2714510"/>
                  <a:pt x="4068417" y="2509101"/>
                </a:cubicBezTo>
                <a:cubicBezTo>
                  <a:pt x="4119217" y="2303692"/>
                  <a:pt x="4170017" y="2060736"/>
                  <a:pt x="4227443" y="1819988"/>
                </a:cubicBezTo>
                <a:cubicBezTo>
                  <a:pt x="4284869" y="1579240"/>
                  <a:pt x="4355548" y="1296527"/>
                  <a:pt x="4412974" y="1064614"/>
                </a:cubicBezTo>
                <a:cubicBezTo>
                  <a:pt x="4470400" y="832701"/>
                  <a:pt x="4505739" y="591952"/>
                  <a:pt x="4572000" y="428509"/>
                </a:cubicBezTo>
                <a:cubicBezTo>
                  <a:pt x="4638261" y="265066"/>
                  <a:pt x="4722191" y="154631"/>
                  <a:pt x="4810539" y="83953"/>
                </a:cubicBezTo>
                <a:cubicBezTo>
                  <a:pt x="4898887" y="13275"/>
                  <a:pt x="4987235" y="13275"/>
                  <a:pt x="5102087" y="4440"/>
                </a:cubicBezTo>
                <a:cubicBezTo>
                  <a:pt x="5216939" y="-4395"/>
                  <a:pt x="5384800" y="-2186"/>
                  <a:pt x="5499652" y="30944"/>
                </a:cubicBezTo>
                <a:cubicBezTo>
                  <a:pt x="5614504" y="64074"/>
                  <a:pt x="5713896" y="97205"/>
                  <a:pt x="5791200" y="203222"/>
                </a:cubicBezTo>
                <a:cubicBezTo>
                  <a:pt x="5868504" y="309239"/>
                  <a:pt x="5906052" y="510231"/>
                  <a:pt x="5963478" y="667048"/>
                </a:cubicBezTo>
                <a:cubicBezTo>
                  <a:pt x="6020904" y="823865"/>
                  <a:pt x="6067287" y="929884"/>
                  <a:pt x="6135756" y="1144127"/>
                </a:cubicBezTo>
                <a:cubicBezTo>
                  <a:pt x="6204225" y="1358370"/>
                  <a:pt x="6303617" y="1707344"/>
                  <a:pt x="6374295" y="1952509"/>
                </a:cubicBezTo>
                <a:cubicBezTo>
                  <a:pt x="6444973" y="2197674"/>
                  <a:pt x="6504609" y="2431796"/>
                  <a:pt x="6559826" y="2615118"/>
                </a:cubicBezTo>
                <a:cubicBezTo>
                  <a:pt x="6615044" y="2798440"/>
                  <a:pt x="6643757" y="2884579"/>
                  <a:pt x="6705600" y="3052440"/>
                </a:cubicBezTo>
                <a:cubicBezTo>
                  <a:pt x="6767443" y="3220301"/>
                  <a:pt x="6840331" y="3509640"/>
                  <a:pt x="6930887" y="3622283"/>
                </a:cubicBezTo>
                <a:cubicBezTo>
                  <a:pt x="7021443" y="3734926"/>
                  <a:pt x="7248939" y="3728301"/>
                  <a:pt x="7248939" y="3728301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olny kształt 3"/>
          <p:cNvSpPr/>
          <p:nvPr/>
        </p:nvSpPr>
        <p:spPr>
          <a:xfrm>
            <a:off x="1033670" y="2100697"/>
            <a:ext cx="7394713" cy="3839590"/>
          </a:xfrm>
          <a:custGeom>
            <a:avLst/>
            <a:gdLst>
              <a:gd name="connsiteX0" fmla="*/ 0 w 7394713"/>
              <a:gd name="connsiteY0" fmla="*/ 2935129 h 3839590"/>
              <a:gd name="connsiteX1" fmla="*/ 318052 w 7394713"/>
              <a:gd name="connsiteY1" fmla="*/ 3319442 h 3839590"/>
              <a:gd name="connsiteX2" fmla="*/ 543339 w 7394713"/>
              <a:gd name="connsiteY2" fmla="*/ 3504973 h 3839590"/>
              <a:gd name="connsiteX3" fmla="*/ 848139 w 7394713"/>
              <a:gd name="connsiteY3" fmla="*/ 3677251 h 3839590"/>
              <a:gd name="connsiteX4" fmla="*/ 1338469 w 7394713"/>
              <a:gd name="connsiteY4" fmla="*/ 3663999 h 3839590"/>
              <a:gd name="connsiteX5" fmla="*/ 1656521 w 7394713"/>
              <a:gd name="connsiteY5" fmla="*/ 3465216 h 3839590"/>
              <a:gd name="connsiteX6" fmla="*/ 1921565 w 7394713"/>
              <a:gd name="connsiteY6" fmla="*/ 2882120 h 3839590"/>
              <a:gd name="connsiteX7" fmla="*/ 2093843 w 7394713"/>
              <a:gd name="connsiteY7" fmla="*/ 2285773 h 3839590"/>
              <a:gd name="connsiteX8" fmla="*/ 2305878 w 7394713"/>
              <a:gd name="connsiteY8" fmla="*/ 1543651 h 3839590"/>
              <a:gd name="connsiteX9" fmla="*/ 2478156 w 7394713"/>
              <a:gd name="connsiteY9" fmla="*/ 801529 h 3839590"/>
              <a:gd name="connsiteX10" fmla="*/ 2570921 w 7394713"/>
              <a:gd name="connsiteY10" fmla="*/ 364207 h 3839590"/>
              <a:gd name="connsiteX11" fmla="*/ 2769704 w 7394713"/>
              <a:gd name="connsiteY11" fmla="*/ 112416 h 3839590"/>
              <a:gd name="connsiteX12" fmla="*/ 3114260 w 7394713"/>
              <a:gd name="connsiteY12" fmla="*/ 6399 h 3839590"/>
              <a:gd name="connsiteX13" fmla="*/ 3405808 w 7394713"/>
              <a:gd name="connsiteY13" fmla="*/ 32903 h 3839590"/>
              <a:gd name="connsiteX14" fmla="*/ 3657600 w 7394713"/>
              <a:gd name="connsiteY14" fmla="*/ 205181 h 3839590"/>
              <a:gd name="connsiteX15" fmla="*/ 3763617 w 7394713"/>
              <a:gd name="connsiteY15" fmla="*/ 364207 h 3839590"/>
              <a:gd name="connsiteX16" fmla="*/ 3922643 w 7394713"/>
              <a:gd name="connsiteY16" fmla="*/ 907546 h 3839590"/>
              <a:gd name="connsiteX17" fmla="*/ 4094921 w 7394713"/>
              <a:gd name="connsiteY17" fmla="*/ 1596660 h 3839590"/>
              <a:gd name="connsiteX18" fmla="*/ 4267200 w 7394713"/>
              <a:gd name="connsiteY18" fmla="*/ 2179755 h 3839590"/>
              <a:gd name="connsiteX19" fmla="*/ 4399721 w 7394713"/>
              <a:gd name="connsiteY19" fmla="*/ 2842364 h 3839590"/>
              <a:gd name="connsiteX20" fmla="*/ 4532243 w 7394713"/>
              <a:gd name="connsiteY20" fmla="*/ 3345946 h 3839590"/>
              <a:gd name="connsiteX21" fmla="*/ 4717773 w 7394713"/>
              <a:gd name="connsiteY21" fmla="*/ 3677251 h 3839590"/>
              <a:gd name="connsiteX22" fmla="*/ 4956313 w 7394713"/>
              <a:gd name="connsiteY22" fmla="*/ 3809773 h 3839590"/>
              <a:gd name="connsiteX23" fmla="*/ 5247860 w 7394713"/>
              <a:gd name="connsiteY23" fmla="*/ 3836277 h 3839590"/>
              <a:gd name="connsiteX24" fmla="*/ 5539408 w 7394713"/>
              <a:gd name="connsiteY24" fmla="*/ 3756764 h 3839590"/>
              <a:gd name="connsiteX25" fmla="*/ 5857460 w 7394713"/>
              <a:gd name="connsiteY25" fmla="*/ 3451964 h 3839590"/>
              <a:gd name="connsiteX26" fmla="*/ 6109252 w 7394713"/>
              <a:gd name="connsiteY26" fmla="*/ 2749599 h 3839590"/>
              <a:gd name="connsiteX27" fmla="*/ 6480313 w 7394713"/>
              <a:gd name="connsiteY27" fmla="*/ 1689425 h 3839590"/>
              <a:gd name="connsiteX28" fmla="*/ 6639339 w 7394713"/>
              <a:gd name="connsiteY28" fmla="*/ 1159338 h 3839590"/>
              <a:gd name="connsiteX29" fmla="*/ 6798365 w 7394713"/>
              <a:gd name="connsiteY29" fmla="*/ 708764 h 3839590"/>
              <a:gd name="connsiteX30" fmla="*/ 6930887 w 7394713"/>
              <a:gd name="connsiteY30" fmla="*/ 430468 h 3839590"/>
              <a:gd name="connsiteX31" fmla="*/ 7129669 w 7394713"/>
              <a:gd name="connsiteY31" fmla="*/ 231686 h 3839590"/>
              <a:gd name="connsiteX32" fmla="*/ 7301947 w 7394713"/>
              <a:gd name="connsiteY32" fmla="*/ 138920 h 3839590"/>
              <a:gd name="connsiteX33" fmla="*/ 7394713 w 7394713"/>
              <a:gd name="connsiteY33" fmla="*/ 138920 h 383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394713" h="3839590">
                <a:moveTo>
                  <a:pt x="0" y="2935129"/>
                </a:moveTo>
                <a:cubicBezTo>
                  <a:pt x="113748" y="3079798"/>
                  <a:pt x="227496" y="3224468"/>
                  <a:pt x="318052" y="3319442"/>
                </a:cubicBezTo>
                <a:cubicBezTo>
                  <a:pt x="408608" y="3414416"/>
                  <a:pt x="454991" y="3445338"/>
                  <a:pt x="543339" y="3504973"/>
                </a:cubicBezTo>
                <a:cubicBezTo>
                  <a:pt x="631687" y="3564608"/>
                  <a:pt x="715617" y="3650747"/>
                  <a:pt x="848139" y="3677251"/>
                </a:cubicBezTo>
                <a:cubicBezTo>
                  <a:pt x="980661" y="3703755"/>
                  <a:pt x="1203739" y="3699338"/>
                  <a:pt x="1338469" y="3663999"/>
                </a:cubicBezTo>
                <a:cubicBezTo>
                  <a:pt x="1473199" y="3628660"/>
                  <a:pt x="1559338" y="3595529"/>
                  <a:pt x="1656521" y="3465216"/>
                </a:cubicBezTo>
                <a:cubicBezTo>
                  <a:pt x="1753704" y="3334903"/>
                  <a:pt x="1848678" y="3078694"/>
                  <a:pt x="1921565" y="2882120"/>
                </a:cubicBezTo>
                <a:cubicBezTo>
                  <a:pt x="1994452" y="2685546"/>
                  <a:pt x="2029791" y="2508851"/>
                  <a:pt x="2093843" y="2285773"/>
                </a:cubicBezTo>
                <a:cubicBezTo>
                  <a:pt x="2157895" y="2062695"/>
                  <a:pt x="2241826" y="1791025"/>
                  <a:pt x="2305878" y="1543651"/>
                </a:cubicBezTo>
                <a:cubicBezTo>
                  <a:pt x="2369930" y="1296277"/>
                  <a:pt x="2433982" y="998103"/>
                  <a:pt x="2478156" y="801529"/>
                </a:cubicBezTo>
                <a:cubicBezTo>
                  <a:pt x="2522330" y="604955"/>
                  <a:pt x="2522330" y="479059"/>
                  <a:pt x="2570921" y="364207"/>
                </a:cubicBezTo>
                <a:cubicBezTo>
                  <a:pt x="2619512" y="249355"/>
                  <a:pt x="2679147" y="172051"/>
                  <a:pt x="2769704" y="112416"/>
                </a:cubicBezTo>
                <a:cubicBezTo>
                  <a:pt x="2860261" y="52781"/>
                  <a:pt x="3008243" y="19651"/>
                  <a:pt x="3114260" y="6399"/>
                </a:cubicBezTo>
                <a:cubicBezTo>
                  <a:pt x="3220277" y="-6853"/>
                  <a:pt x="3315251" y="-227"/>
                  <a:pt x="3405808" y="32903"/>
                </a:cubicBezTo>
                <a:cubicBezTo>
                  <a:pt x="3496365" y="66033"/>
                  <a:pt x="3597965" y="149964"/>
                  <a:pt x="3657600" y="205181"/>
                </a:cubicBezTo>
                <a:cubicBezTo>
                  <a:pt x="3717235" y="260398"/>
                  <a:pt x="3719443" y="247146"/>
                  <a:pt x="3763617" y="364207"/>
                </a:cubicBezTo>
                <a:cubicBezTo>
                  <a:pt x="3807791" y="481268"/>
                  <a:pt x="3867426" y="702137"/>
                  <a:pt x="3922643" y="907546"/>
                </a:cubicBezTo>
                <a:cubicBezTo>
                  <a:pt x="3977860" y="1112955"/>
                  <a:pt x="4037495" y="1384625"/>
                  <a:pt x="4094921" y="1596660"/>
                </a:cubicBezTo>
                <a:cubicBezTo>
                  <a:pt x="4152347" y="1808695"/>
                  <a:pt x="4216400" y="1972138"/>
                  <a:pt x="4267200" y="2179755"/>
                </a:cubicBezTo>
                <a:cubicBezTo>
                  <a:pt x="4318000" y="2387372"/>
                  <a:pt x="4355547" y="2647999"/>
                  <a:pt x="4399721" y="2842364"/>
                </a:cubicBezTo>
                <a:cubicBezTo>
                  <a:pt x="4443895" y="3036729"/>
                  <a:pt x="4479234" y="3206798"/>
                  <a:pt x="4532243" y="3345946"/>
                </a:cubicBezTo>
                <a:cubicBezTo>
                  <a:pt x="4585252" y="3485094"/>
                  <a:pt x="4647095" y="3599947"/>
                  <a:pt x="4717773" y="3677251"/>
                </a:cubicBezTo>
                <a:cubicBezTo>
                  <a:pt x="4788451" y="3754556"/>
                  <a:pt x="4867965" y="3783269"/>
                  <a:pt x="4956313" y="3809773"/>
                </a:cubicBezTo>
                <a:cubicBezTo>
                  <a:pt x="5044661" y="3836277"/>
                  <a:pt x="5150678" y="3845112"/>
                  <a:pt x="5247860" y="3836277"/>
                </a:cubicBezTo>
                <a:cubicBezTo>
                  <a:pt x="5345042" y="3827442"/>
                  <a:pt x="5437808" y="3820816"/>
                  <a:pt x="5539408" y="3756764"/>
                </a:cubicBezTo>
                <a:cubicBezTo>
                  <a:pt x="5641008" y="3692712"/>
                  <a:pt x="5762486" y="3619825"/>
                  <a:pt x="5857460" y="3451964"/>
                </a:cubicBezTo>
                <a:cubicBezTo>
                  <a:pt x="5952434" y="3284103"/>
                  <a:pt x="6005443" y="3043355"/>
                  <a:pt x="6109252" y="2749599"/>
                </a:cubicBezTo>
                <a:cubicBezTo>
                  <a:pt x="6213061" y="2455843"/>
                  <a:pt x="6391965" y="1954469"/>
                  <a:pt x="6480313" y="1689425"/>
                </a:cubicBezTo>
                <a:cubicBezTo>
                  <a:pt x="6568661" y="1424381"/>
                  <a:pt x="6586330" y="1322781"/>
                  <a:pt x="6639339" y="1159338"/>
                </a:cubicBezTo>
                <a:cubicBezTo>
                  <a:pt x="6692348" y="995895"/>
                  <a:pt x="6749774" y="830242"/>
                  <a:pt x="6798365" y="708764"/>
                </a:cubicBezTo>
                <a:cubicBezTo>
                  <a:pt x="6846956" y="587286"/>
                  <a:pt x="6875670" y="509981"/>
                  <a:pt x="6930887" y="430468"/>
                </a:cubicBezTo>
                <a:cubicBezTo>
                  <a:pt x="6986104" y="350955"/>
                  <a:pt x="7067826" y="280277"/>
                  <a:pt x="7129669" y="231686"/>
                </a:cubicBezTo>
                <a:cubicBezTo>
                  <a:pt x="7191512" y="183095"/>
                  <a:pt x="7257773" y="154381"/>
                  <a:pt x="7301947" y="138920"/>
                </a:cubicBezTo>
                <a:cubicBezTo>
                  <a:pt x="7346121" y="123459"/>
                  <a:pt x="7370417" y="131189"/>
                  <a:pt x="7394713" y="138920"/>
                </a:cubicBezTo>
              </a:path>
            </a:pathLst>
          </a:custGeom>
          <a:noFill/>
          <a:ln w="5715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6620053" y="980728"/>
            <a:ext cx="25729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err="1" smtClean="0"/>
              <a:t>Sharing</a:t>
            </a:r>
            <a:r>
              <a:rPr lang="pl-PL" sz="1600" b="0" i="1" dirty="0" smtClean="0"/>
              <a:t> market </a:t>
            </a:r>
            <a:r>
              <a:rPr lang="pl-PL" sz="1600" b="0" i="1" dirty="0" err="1" smtClean="0"/>
              <a:t>economics</a:t>
            </a:r>
            <a:endParaRPr lang="pl-PL" sz="1600" b="0" i="1" dirty="0"/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5954555" y="489518"/>
            <a:ext cx="3224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600" b="0" i="1" dirty="0" err="1" smtClean="0"/>
              <a:t>Self-organizing</a:t>
            </a:r>
            <a:r>
              <a:rPr lang="pl-PL" sz="1600" b="0" i="1" dirty="0" smtClean="0"/>
              <a:t> market </a:t>
            </a:r>
            <a:r>
              <a:rPr lang="pl-PL" sz="1600" b="0" i="1" dirty="0" err="1" smtClean="0"/>
              <a:t>economics</a:t>
            </a:r>
            <a:endParaRPr lang="pl-PL" sz="1600" b="0" i="1" dirty="0"/>
          </a:p>
        </p:txBody>
      </p:sp>
      <p:cxnSp>
        <p:nvCxnSpPr>
          <p:cNvPr id="5" name="Łącznik prostoliniowy 4"/>
          <p:cNvCxnSpPr/>
          <p:nvPr/>
        </p:nvCxnSpPr>
        <p:spPr>
          <a:xfrm flipV="1">
            <a:off x="7502619" y="1882913"/>
            <a:ext cx="0" cy="4188931"/>
          </a:xfrm>
          <a:prstGeom prst="line">
            <a:avLst/>
          </a:prstGeom>
          <a:ln w="889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 animBg="1"/>
      <p:bldP spid="419848" grpId="0" animBg="1"/>
      <p:bldP spid="419851" grpId="0" animBg="1"/>
      <p:bldP spid="419853" grpId="0"/>
      <p:bldP spid="419858" grpId="0"/>
      <p:bldP spid="419859" grpId="0"/>
      <p:bldP spid="419860" grpId="0"/>
      <p:bldP spid="419861" grpId="0"/>
      <p:bldP spid="419876" grpId="0"/>
      <p:bldP spid="419877" grpId="0"/>
      <p:bldP spid="419879" grpId="0"/>
      <p:bldP spid="37" grpId="0"/>
      <p:bldP spid="42" grpId="0"/>
      <p:bldP spid="43" grpId="0"/>
      <p:bldP spid="44" grpId="0"/>
      <p:bldP spid="45" grpId="0"/>
      <p:bldP spid="46" grpId="0"/>
      <p:bldP spid="3" grpId="0" animBg="1"/>
      <p:bldP spid="4" grpId="0" animBg="1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8888" y="188913"/>
            <a:ext cx="7577137" cy="863823"/>
          </a:xfrm>
        </p:spPr>
        <p:txBody>
          <a:bodyPr/>
          <a:lstStyle/>
          <a:p>
            <a:r>
              <a:rPr lang="en-US" sz="2400" dirty="0"/>
              <a:t>Thomas E. Woods Jr. (2004), </a:t>
            </a: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en-US" sz="2400" i="1" dirty="0" smtClean="0"/>
              <a:t>The </a:t>
            </a:r>
            <a:r>
              <a:rPr lang="en-US" sz="2400" i="1" dirty="0"/>
              <a:t>Politically Incorrect Guide to American History</a:t>
            </a:r>
            <a:endParaRPr lang="pl-PL" sz="2400" i="1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395536" y="1484784"/>
            <a:ext cx="8559552" cy="47921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In 1842 Judge </a:t>
            </a:r>
            <a:r>
              <a:rPr lang="en-US" sz="1800" dirty="0" err="1" smtClean="0"/>
              <a:t>Mellen</a:t>
            </a:r>
            <a:r>
              <a:rPr lang="en-US" sz="1800" dirty="0" smtClean="0"/>
              <a:t> Chamberlain interviewed ninety-one-year-old </a:t>
            </a:r>
            <a:r>
              <a:rPr lang="en-US" sz="1800" b="1" dirty="0" smtClean="0"/>
              <a:t>Captain Preston</a:t>
            </a:r>
            <a:r>
              <a:rPr lang="en-US" sz="1800" dirty="0" smtClean="0"/>
              <a:t>, a veteran of the Battle of concord in 1775, to understand why Preston fought against the British.</a:t>
            </a:r>
          </a:p>
          <a:p>
            <a:pPr marL="0" indent="0">
              <a:buNone/>
            </a:pPr>
            <a:r>
              <a:rPr lang="en-US" sz="1800" dirty="0" smtClean="0"/>
              <a:t>Judge Chamberlain: Did you take up arms against intolerable oppressions?</a:t>
            </a:r>
          </a:p>
          <a:p>
            <a:pPr marL="0" indent="0">
              <a:buNone/>
            </a:pPr>
            <a:r>
              <a:rPr lang="en-US" sz="1800" dirty="0" smtClean="0"/>
              <a:t>Captain Preston replied that he had never felt any oppressions.</a:t>
            </a:r>
          </a:p>
          <a:p>
            <a:pPr marL="0" indent="0">
              <a:buNone/>
            </a:pPr>
            <a:r>
              <a:rPr lang="en-US" sz="1800" dirty="0" smtClean="0"/>
              <a:t>Judge Chamberlain: Was it the Stamp act?</a:t>
            </a:r>
          </a:p>
          <a:p>
            <a:pPr marL="0" indent="0">
              <a:buNone/>
            </a:pPr>
            <a:r>
              <a:rPr lang="en-US" sz="1800" dirty="0" smtClean="0"/>
              <a:t>Captain Preston: No, I never saw one of those stamps.</a:t>
            </a:r>
          </a:p>
          <a:p>
            <a:pPr marL="0" indent="0">
              <a:buNone/>
            </a:pPr>
            <a:r>
              <a:rPr lang="en-US" sz="1800" dirty="0" smtClean="0"/>
              <a:t>Judge Chamberlain: Was it the tea tax?</a:t>
            </a:r>
          </a:p>
          <a:p>
            <a:pPr marL="0" indent="0">
              <a:buNone/>
            </a:pPr>
            <a:r>
              <a:rPr lang="en-US" sz="1800" dirty="0" smtClean="0"/>
              <a:t>Captain Preston said no again.</a:t>
            </a:r>
          </a:p>
          <a:p>
            <a:pPr marL="0" indent="0">
              <a:buNone/>
            </a:pPr>
            <a:r>
              <a:rPr lang="en-US" sz="1800" dirty="0" smtClean="0"/>
              <a:t>Judge Chamberlain: Were you reading John Locke and other theorists of liberty?</a:t>
            </a:r>
          </a:p>
          <a:p>
            <a:pPr marL="0" indent="0">
              <a:buNone/>
            </a:pPr>
            <a:r>
              <a:rPr lang="en-US" sz="1800" dirty="0" smtClean="0"/>
              <a:t>Captain Preston: Never heard of ’</a:t>
            </a:r>
            <a:r>
              <a:rPr lang="en-US" sz="1800" dirty="0" err="1" smtClean="0"/>
              <a:t>em</a:t>
            </a:r>
            <a:r>
              <a:rPr lang="en-US" sz="1800" dirty="0" smtClean="0"/>
              <a:t>. We read only the Bible, the Catechism, Watts’ Psalms and Hymns, and the Almanac.</a:t>
            </a:r>
          </a:p>
          <a:p>
            <a:pPr marL="0" indent="0">
              <a:buNone/>
            </a:pPr>
            <a:r>
              <a:rPr lang="en-US" sz="1800" dirty="0" smtClean="0"/>
              <a:t>Judge Chamberlain:</a:t>
            </a:r>
            <a:r>
              <a:rPr lang="pl-PL" sz="1800" dirty="0" smtClean="0"/>
              <a:t> </a:t>
            </a:r>
            <a:r>
              <a:rPr lang="en-US" sz="1800" dirty="0" smtClean="0"/>
              <a:t>Why, then, did you fight?</a:t>
            </a:r>
          </a:p>
          <a:p>
            <a:pPr marL="0" indent="0">
              <a:buNone/>
            </a:pPr>
            <a:r>
              <a:rPr lang="en-US" sz="1800" dirty="0" smtClean="0"/>
              <a:t>Captain Preston: </a:t>
            </a:r>
            <a:r>
              <a:rPr lang="en-US" sz="1800" b="1" dirty="0" smtClean="0">
                <a:solidFill>
                  <a:srgbClr val="FF0000"/>
                </a:solidFill>
              </a:rPr>
              <a:t>Young man, what we mean in going for those redcoats was this: </a:t>
            </a:r>
            <a:r>
              <a:rPr lang="en-US" sz="1800" b="1" i="1" dirty="0" smtClean="0">
                <a:solidFill>
                  <a:srgbClr val="FF0000"/>
                </a:solidFill>
              </a:rPr>
              <a:t>We always had governed ourselves, and we always meant to. They didn’t mean we should.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Witold Kwaśnicki (INE, </a:t>
            </a:r>
            <a:r>
              <a:rPr lang="pl-PL" dirty="0" err="1" smtClean="0"/>
              <a:t>UWr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098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59832" y="188913"/>
            <a:ext cx="5776193" cy="1007839"/>
          </a:xfrm>
        </p:spPr>
        <p:txBody>
          <a:bodyPr/>
          <a:lstStyle/>
          <a:p>
            <a:r>
              <a:rPr lang="pl-PL" sz="7200" dirty="0" err="1" smtClean="0"/>
              <a:t>Thank</a:t>
            </a:r>
            <a:r>
              <a:rPr lang="pl-PL" sz="7200" dirty="0" smtClean="0"/>
              <a:t> </a:t>
            </a:r>
            <a:r>
              <a:rPr lang="pl-PL" sz="7200" smtClean="0"/>
              <a:t>you</a:t>
            </a:r>
            <a:endParaRPr lang="pl-PL" sz="72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Witold Kwaśnicki (INE, </a:t>
            </a:r>
            <a:r>
              <a:rPr lang="pl-PL" dirty="0" err="1" smtClean="0"/>
              <a:t>UWr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88068" name="Picture 4" descr="http://t1.gstatic.com/images?q=tbn:ANd9GcRQQTQOqbEmnhcRon3vKk6wwTfQVGxkP95G0b_DGGBICW0-72QS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84191"/>
            <a:ext cx="3239127" cy="445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484784"/>
            <a:ext cx="8703568" cy="52565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rgbClr val="A50021"/>
              </a:buClr>
              <a:buSzPct val="75000"/>
            </a:pPr>
            <a:r>
              <a:rPr lang="pl-PL" sz="2400" dirty="0">
                <a:hlinkClick r:id="rId2"/>
              </a:rPr>
              <a:t>http://www.ted.com/talks/niall_ferguson_the_6_killer_apps_of_prosperity.html</a:t>
            </a:r>
            <a:endParaRPr lang="pl-PL" sz="2400" dirty="0"/>
          </a:p>
          <a:p>
            <a:pPr eaLnBrk="1" hangingPunct="1">
              <a:spcBef>
                <a:spcPts val="0"/>
              </a:spcBef>
              <a:buClr>
                <a:srgbClr val="A50021"/>
              </a:buClr>
              <a:buSzPct val="75000"/>
            </a:pPr>
            <a:endParaRPr lang="pl-PL" sz="2400" dirty="0"/>
          </a:p>
          <a:p>
            <a:pPr eaLnBrk="1" hangingPunct="1">
              <a:spcBef>
                <a:spcPts val="0"/>
              </a:spcBef>
              <a:buClr>
                <a:srgbClr val="A50021"/>
              </a:buClr>
              <a:buSzPct val="75000"/>
            </a:pPr>
            <a:r>
              <a:rPr lang="en-GB" sz="2400" dirty="0"/>
              <a:t>“I want to explain to you that there were </a:t>
            </a:r>
            <a:r>
              <a:rPr lang="en-GB" sz="2400" b="1" dirty="0"/>
              <a:t>six killer apps </a:t>
            </a:r>
            <a:r>
              <a:rPr lang="en-GB" sz="2400" dirty="0"/>
              <a:t>that set the West apart from the rest. … There are six which I think explain </a:t>
            </a:r>
            <a:r>
              <a:rPr lang="en-GB" sz="2400" b="1" dirty="0"/>
              <a:t>the Great Divergence</a:t>
            </a:r>
            <a:r>
              <a:rPr lang="en-GB" sz="2400" dirty="0"/>
              <a:t>. One, </a:t>
            </a:r>
            <a:r>
              <a:rPr lang="en-GB" sz="2400" b="1" dirty="0"/>
              <a:t>competition</a:t>
            </a:r>
            <a:r>
              <a:rPr lang="en-GB" sz="2400" dirty="0"/>
              <a:t>. Two, </a:t>
            </a:r>
            <a:r>
              <a:rPr lang="en-GB" sz="2400" b="1" dirty="0"/>
              <a:t>the scientific revolution</a:t>
            </a:r>
            <a:r>
              <a:rPr lang="en-GB" sz="2400" dirty="0"/>
              <a:t>. Three, </a:t>
            </a:r>
            <a:r>
              <a:rPr lang="en-GB" sz="2400" b="1" dirty="0"/>
              <a:t>property rights</a:t>
            </a:r>
            <a:r>
              <a:rPr lang="en-GB" sz="2400" dirty="0"/>
              <a:t>. Four, </a:t>
            </a:r>
            <a:r>
              <a:rPr lang="en-GB" sz="2400" b="1" dirty="0"/>
              <a:t>modern medicine</a:t>
            </a:r>
            <a:r>
              <a:rPr lang="en-GB" sz="2400" dirty="0"/>
              <a:t>. Five, </a:t>
            </a:r>
            <a:r>
              <a:rPr lang="en-GB" sz="2400" b="1" dirty="0"/>
              <a:t>the consumer society</a:t>
            </a:r>
            <a:r>
              <a:rPr lang="en-GB" sz="2400" dirty="0"/>
              <a:t>. And six, </a:t>
            </a:r>
            <a:r>
              <a:rPr lang="en-GB" sz="2400" b="1" dirty="0"/>
              <a:t>the work ethic</a:t>
            </a:r>
            <a:r>
              <a:rPr lang="en-GB" sz="2400" dirty="0"/>
              <a:t>.” </a:t>
            </a:r>
            <a:endParaRPr lang="pl-PL" sz="2400" dirty="0"/>
          </a:p>
          <a:p>
            <a:pPr eaLnBrk="1" hangingPunct="1">
              <a:spcBef>
                <a:spcPts val="0"/>
              </a:spcBef>
              <a:buClr>
                <a:srgbClr val="A50021"/>
              </a:buClr>
              <a:buSzPct val="75000"/>
            </a:pPr>
            <a:endParaRPr lang="pl-PL" sz="2400" dirty="0"/>
          </a:p>
          <a:p>
            <a:pPr eaLnBrk="1" hangingPunct="1">
              <a:spcBef>
                <a:spcPts val="0"/>
              </a:spcBef>
              <a:buClr>
                <a:srgbClr val="A50021"/>
              </a:buClr>
              <a:buSzPct val="75000"/>
            </a:pP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read</a:t>
            </a:r>
            <a:r>
              <a:rPr lang="pl-PL" sz="2400" dirty="0"/>
              <a:t> </a:t>
            </a:r>
            <a:r>
              <a:rPr lang="pl-PL" sz="2400" dirty="0" err="1"/>
              <a:t>also</a:t>
            </a:r>
            <a:r>
              <a:rPr lang="pl-PL" sz="2400" dirty="0"/>
              <a:t>:</a:t>
            </a:r>
            <a:br>
              <a:rPr lang="pl-PL" sz="2400" dirty="0"/>
            </a:br>
            <a:r>
              <a:rPr lang="en-GB" sz="2400" dirty="0"/>
              <a:t>Kwasnicki W. ‚</a:t>
            </a:r>
            <a:r>
              <a:rPr lang="en-GB" sz="2400" dirty="0">
                <a:hlinkClick r:id="rId3"/>
              </a:rPr>
              <a:t>Logistic growth of the global economy and competitiveness of nations</a:t>
            </a:r>
            <a:r>
              <a:rPr lang="en-GB" sz="2400" dirty="0"/>
              <a:t>‚, </a:t>
            </a:r>
            <a:r>
              <a:rPr lang="en-GB" sz="2400" i="1" dirty="0"/>
              <a:t>Technological Forecasting &amp; Social Change</a:t>
            </a:r>
            <a:r>
              <a:rPr lang="en-GB" sz="2400" dirty="0"/>
              <a:t> 80 (2013) 50–76. </a:t>
            </a:r>
            <a:endParaRPr lang="pl-PL" sz="2400" dirty="0"/>
          </a:p>
          <a:p>
            <a:endParaRPr lang="pl-PL" sz="24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Witold Kwaśnicki (INE, UWr), Notatki do wykładów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224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Literature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1412775"/>
            <a:ext cx="8928992" cy="5445225"/>
          </a:xfrm>
        </p:spPr>
        <p:txBody>
          <a:bodyPr/>
          <a:lstStyle/>
          <a:p>
            <a:r>
              <a:rPr lang="en-US" sz="1800" dirty="0" err="1"/>
              <a:t>North,D.C</a:t>
            </a:r>
            <a:r>
              <a:rPr lang="en-US" sz="1800" dirty="0"/>
              <a:t>., </a:t>
            </a:r>
            <a:r>
              <a:rPr lang="en-US" sz="1800" dirty="0" err="1"/>
              <a:t>Thomas,R</a:t>
            </a:r>
            <a:r>
              <a:rPr lang="en-US" sz="1800" dirty="0"/>
              <a:t>. P., 1973, </a:t>
            </a:r>
            <a:r>
              <a:rPr lang="en-US" sz="1800" i="1" dirty="0"/>
              <a:t>The rise of the western world: A new economic history</a:t>
            </a:r>
            <a:r>
              <a:rPr lang="en-US" sz="1800" dirty="0"/>
              <a:t>, Cambridge, Cambridge University Press.</a:t>
            </a:r>
            <a:endParaRPr lang="pl-PL" sz="1800" dirty="0"/>
          </a:p>
          <a:p>
            <a:r>
              <a:rPr lang="en-US" sz="1800" dirty="0"/>
              <a:t>North, Douglass C., 1976, The Rise of the Western World: A New Economic History</a:t>
            </a:r>
            <a:endParaRPr lang="pl-PL" sz="1800" dirty="0"/>
          </a:p>
          <a:p>
            <a:r>
              <a:rPr lang="en-US" sz="1800" dirty="0" err="1"/>
              <a:t>Landes,D</a:t>
            </a:r>
            <a:r>
              <a:rPr lang="en-US" sz="1800" dirty="0"/>
              <a:t>. 1999, </a:t>
            </a:r>
            <a:r>
              <a:rPr lang="en-US" sz="1800" i="1" dirty="0"/>
              <a:t>The wealth and poverty of nations: Why some are so rich and some so poor</a:t>
            </a:r>
            <a:r>
              <a:rPr lang="en-US" sz="1800" dirty="0"/>
              <a:t>,  Harvard: Harvard University Press.</a:t>
            </a:r>
            <a:endParaRPr lang="pl-PL" sz="1800" dirty="0"/>
          </a:p>
          <a:p>
            <a:r>
              <a:rPr lang="en-US" sz="1800" dirty="0"/>
              <a:t>Mokyr, J.,1990, </a:t>
            </a:r>
            <a:r>
              <a:rPr lang="en-US" sz="1800" i="1" dirty="0"/>
              <a:t>The lever of riches: Technological creativity and economic progress</a:t>
            </a:r>
            <a:r>
              <a:rPr lang="en-US" sz="1800" dirty="0"/>
              <a:t>, New York: Oxford University Press.</a:t>
            </a:r>
            <a:endParaRPr lang="pl-PL" sz="1800" dirty="0"/>
          </a:p>
          <a:p>
            <a:r>
              <a:rPr lang="en-US" sz="1800" dirty="0"/>
              <a:t>Mokyr, J. (2002). </a:t>
            </a:r>
            <a:r>
              <a:rPr lang="en-US" sz="1800" i="1" dirty="0"/>
              <a:t>The Gifts of Athena: Historical Origins of the Knowledge Economy</a:t>
            </a:r>
            <a:r>
              <a:rPr lang="en-US" sz="1800" dirty="0"/>
              <a:t>. Princeton, NJ: Princeton University Press.</a:t>
            </a:r>
            <a:endParaRPr lang="pl-PL" sz="1800" dirty="0"/>
          </a:p>
          <a:p>
            <a:r>
              <a:rPr lang="en-US" sz="1800" dirty="0"/>
              <a:t>Mokyr, J. (2005a). Long-Term Economic Growth and the History of Technology. Volume 1 of </a:t>
            </a:r>
            <a:r>
              <a:rPr lang="en-US" sz="1800" i="1" dirty="0"/>
              <a:t>Handbook of Economic Growth</a:t>
            </a:r>
            <a:r>
              <a:rPr lang="en-US" sz="1800" dirty="0"/>
              <a:t>, pp. 1113–80. Elsevier, Amsterdam.</a:t>
            </a:r>
            <a:endParaRPr lang="pl-PL" sz="1800" dirty="0"/>
          </a:p>
          <a:p>
            <a:r>
              <a:rPr lang="en-US" sz="1800" dirty="0"/>
              <a:t>Mokyr, J. (2010). </a:t>
            </a:r>
            <a:r>
              <a:rPr lang="en-US" sz="1800" i="1" dirty="0"/>
              <a:t>The Enlightened Economy: An Economic History of Britain 1700-1850</a:t>
            </a:r>
            <a:r>
              <a:rPr lang="en-US" sz="1800" dirty="0"/>
              <a:t>. Yale University Press. </a:t>
            </a:r>
            <a:endParaRPr lang="pl-PL" sz="1800" dirty="0"/>
          </a:p>
          <a:p>
            <a:r>
              <a:rPr lang="en-US" sz="1800" dirty="0" err="1"/>
              <a:t>Acemoglu</a:t>
            </a:r>
            <a:r>
              <a:rPr lang="en-US" sz="1800" dirty="0"/>
              <a:t> Daron, Simon Johnson, James A. Robinson, 2005, Institutions as a fundamental cause of long-run growth, w: </a:t>
            </a:r>
            <a:r>
              <a:rPr lang="en-US" sz="1800" i="1" dirty="0"/>
              <a:t>Handbook of Economic </a:t>
            </a:r>
            <a:r>
              <a:rPr lang="en-US" sz="1800" i="1" dirty="0" err="1"/>
              <a:t>Gmwth</a:t>
            </a:r>
            <a:r>
              <a:rPr lang="en-US" sz="1800" dirty="0"/>
              <a:t>, Volume IA. Edited by Philippe </a:t>
            </a:r>
            <a:r>
              <a:rPr lang="en-US" sz="1800" dirty="0" err="1"/>
              <a:t>Aghion</a:t>
            </a:r>
            <a:r>
              <a:rPr lang="en-US" sz="1800" dirty="0"/>
              <a:t> and Steven N. </a:t>
            </a:r>
            <a:r>
              <a:rPr lang="en-US" sz="1800" dirty="0" err="1"/>
              <a:t>Durlauf</a:t>
            </a:r>
            <a:endParaRPr lang="pl-PL" sz="1800" dirty="0"/>
          </a:p>
          <a:p>
            <a:r>
              <a:rPr lang="en-US" sz="1800" dirty="0"/>
              <a:t>Daron </a:t>
            </a:r>
            <a:r>
              <a:rPr lang="en-US" sz="1800" dirty="0" err="1"/>
              <a:t>Acemoglu</a:t>
            </a:r>
            <a:r>
              <a:rPr lang="en-US" sz="1800" dirty="0"/>
              <a:t>, James A. Robins, 2013, </a:t>
            </a:r>
            <a:r>
              <a:rPr lang="en-US" sz="1800" i="1" dirty="0"/>
              <a:t>Why Nations Fail: The Origins of Power, Prosperity and Poverty.</a:t>
            </a:r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87647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Literature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1412775"/>
            <a:ext cx="8928992" cy="5445225"/>
          </a:xfrm>
        </p:spPr>
        <p:txBody>
          <a:bodyPr/>
          <a:lstStyle/>
          <a:p>
            <a:r>
              <a:rPr lang="en-US" sz="2000" dirty="0" err="1"/>
              <a:t>Fogel</a:t>
            </a:r>
            <a:r>
              <a:rPr lang="en-US" sz="2000" dirty="0"/>
              <a:t>, Robert William, 2004, </a:t>
            </a:r>
            <a:r>
              <a:rPr lang="en-US" sz="2000" i="1" dirty="0"/>
              <a:t>The Escape from Hunger and Premature Death, 1700–2100, Europe, America, and the Third World</a:t>
            </a:r>
            <a:r>
              <a:rPr lang="en-US" sz="2000" dirty="0"/>
              <a:t>, Cambridge: Cambridge University Press.</a:t>
            </a:r>
            <a:endParaRPr lang="pl-PL" sz="2000" dirty="0"/>
          </a:p>
          <a:p>
            <a:r>
              <a:rPr lang="en-US" sz="2000" dirty="0"/>
              <a:t>Ferguson</a:t>
            </a:r>
            <a:r>
              <a:rPr lang="en-US" sz="2000" i="1" dirty="0"/>
              <a:t> </a:t>
            </a:r>
            <a:r>
              <a:rPr lang="en-US" sz="2000" dirty="0"/>
              <a:t>Niall, 2011, </a:t>
            </a:r>
            <a:r>
              <a:rPr lang="en-US" sz="2000" i="1" dirty="0"/>
              <a:t>Civilization: The West and the Rest</a:t>
            </a:r>
            <a:r>
              <a:rPr lang="en-US" sz="2000" dirty="0"/>
              <a:t>, The Penguin Press, </a:t>
            </a:r>
            <a:endParaRPr lang="pl-PL" sz="2000" dirty="0"/>
          </a:p>
          <a:p>
            <a:r>
              <a:rPr lang="en-US" sz="2000" i="1" dirty="0"/>
              <a:t>Ferguson, Niall, 2013, The Great Degeneration: How Institutions Decay and Economies Die, </a:t>
            </a:r>
            <a:r>
              <a:rPr lang="en-US" sz="2000" dirty="0"/>
              <a:t>The Penguin Books.</a:t>
            </a:r>
            <a:endParaRPr lang="pl-PL" sz="2000" dirty="0"/>
          </a:p>
          <a:p>
            <a:r>
              <a:rPr lang="en-US" sz="2000" dirty="0"/>
              <a:t>Morris, Ian, 2010, Why the West Rules - for Now: The Patterns of History, and What They Reveal About the Future, Profile Books. </a:t>
            </a:r>
            <a:endParaRPr lang="pl-PL" sz="2000" dirty="0"/>
          </a:p>
          <a:p>
            <a:r>
              <a:rPr lang="en-US" sz="2000" dirty="0"/>
              <a:t>McNeill William H., Bela </a:t>
            </a:r>
            <a:r>
              <a:rPr lang="en-US" sz="2000" dirty="0" err="1"/>
              <a:t>Petheo</a:t>
            </a:r>
            <a:r>
              <a:rPr lang="en-US" sz="2000" dirty="0"/>
              <a:t>, 1992 (1963), </a:t>
            </a:r>
            <a:r>
              <a:rPr lang="en-US" sz="2000" i="1" dirty="0"/>
              <a:t>The Rise of the West: A History of the Human Community with a Retrospective Essay</a:t>
            </a:r>
            <a:r>
              <a:rPr lang="en-US" sz="2000" dirty="0"/>
              <a:t>, University Of Chicago Press.</a:t>
            </a:r>
            <a:endParaRPr lang="pl-PL" sz="2000" dirty="0"/>
          </a:p>
          <a:p>
            <a:r>
              <a:rPr lang="en-US" sz="2000" dirty="0" err="1"/>
              <a:t>Bairoch</a:t>
            </a:r>
            <a:r>
              <a:rPr lang="en-US" sz="2000" dirty="0"/>
              <a:t> Paul, 1993, </a:t>
            </a:r>
            <a:r>
              <a:rPr lang="en-US" sz="2000" i="1" dirty="0"/>
              <a:t>Economics and World History: Myths and Paradoxes</a:t>
            </a:r>
            <a:r>
              <a:rPr lang="en-US" sz="2000" dirty="0"/>
              <a:t>, The University of Chicago Press.</a:t>
            </a:r>
            <a:endParaRPr lang="pl-PL" sz="2000" dirty="0"/>
          </a:p>
          <a:p>
            <a:r>
              <a:rPr lang="en-US" sz="2000" dirty="0"/>
              <a:t>Sandra </a:t>
            </a:r>
            <a:r>
              <a:rPr lang="en-US" sz="2000" dirty="0" err="1"/>
              <a:t>Halperin</a:t>
            </a:r>
            <a:r>
              <a:rPr lang="en-US" sz="2000" dirty="0"/>
              <a:t>, Sandy Halperin,1997, </a:t>
            </a:r>
            <a:r>
              <a:rPr lang="en-US" sz="2000" i="1" dirty="0"/>
              <a:t>In the Mirror of the Third World. Capitalist Development in Modern Europe</a:t>
            </a:r>
            <a:r>
              <a:rPr lang="en-US" sz="2000" dirty="0"/>
              <a:t>, Cornell University Press.</a:t>
            </a:r>
            <a:endParaRPr lang="pl-PL" sz="20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9830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8888" y="188913"/>
            <a:ext cx="7777608" cy="1143000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Organisation</a:t>
            </a:r>
            <a:r>
              <a:rPr lang="en-US" sz="3200" dirty="0"/>
              <a:t> for Economic </a:t>
            </a: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en-US" sz="3200" dirty="0" smtClean="0"/>
              <a:t>Co-operation </a:t>
            </a:r>
            <a:r>
              <a:rPr lang="en-US" sz="3200" dirty="0"/>
              <a:t>and Development (OECD</a:t>
            </a:r>
            <a:r>
              <a:rPr lang="en-US" sz="3200" dirty="0" smtClean="0"/>
              <a:t>)</a:t>
            </a: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en-US" sz="2400" dirty="0" smtClean="0"/>
              <a:t>30 </a:t>
            </a:r>
            <a:r>
              <a:rPr lang="en-US" sz="2400" dirty="0"/>
              <a:t>September </a:t>
            </a:r>
            <a:r>
              <a:rPr lang="en-US" sz="2400" dirty="0" smtClean="0"/>
              <a:t>1961</a:t>
            </a:r>
            <a:endParaRPr lang="pl-PL" sz="2400" dirty="0"/>
          </a:p>
        </p:txBody>
      </p:sp>
      <p:pic>
        <p:nvPicPr>
          <p:cNvPr id="2050" name="Picture 2" descr="     Founding member countries (1961)     Other member count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1351" y="1844824"/>
            <a:ext cx="10481908" cy="53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44" y="1456454"/>
            <a:ext cx="60864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OECD </a:t>
            </a:r>
            <a:r>
              <a:rPr lang="pl-PL" dirty="0" err="1" smtClean="0"/>
              <a:t>member</a:t>
            </a:r>
            <a:r>
              <a:rPr lang="pl-PL" dirty="0" smtClean="0"/>
              <a:t> </a:t>
            </a:r>
            <a:r>
              <a:rPr lang="pl-PL" dirty="0" err="1" smtClean="0"/>
              <a:t>states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Witold Kwaśnicki (INE, </a:t>
            </a:r>
            <a:r>
              <a:rPr lang="pl-PL" dirty="0" err="1" smtClean="0"/>
              <a:t>UWr</a:t>
            </a:r>
            <a:r>
              <a:rPr lang="pl-PL" dirty="0" smtClean="0"/>
              <a:t>),</a:t>
            </a:r>
            <a:endParaRPr lang="pl-PL" dirty="0"/>
          </a:p>
        </p:txBody>
      </p:sp>
      <p:pic>
        <p:nvPicPr>
          <p:cNvPr id="4134" name="Picture 3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7373532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331640" y="1484784"/>
            <a:ext cx="3384376" cy="234043"/>
          </a:xfrm>
          <a:prstGeom prst="rect">
            <a:avLst/>
          </a:prstGeom>
          <a:noFill/>
          <a:ln w="508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4932040" y="2708920"/>
            <a:ext cx="3384376" cy="234043"/>
          </a:xfrm>
          <a:prstGeom prst="rect">
            <a:avLst/>
          </a:prstGeom>
          <a:noFill/>
          <a:ln w="508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319245" y="3947006"/>
            <a:ext cx="3384376" cy="234043"/>
          </a:xfrm>
          <a:prstGeom prst="rect">
            <a:avLst/>
          </a:prstGeom>
          <a:noFill/>
          <a:ln w="508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932040" y="1484783"/>
            <a:ext cx="3384376" cy="234043"/>
          </a:xfrm>
          <a:prstGeom prst="rect">
            <a:avLst/>
          </a:prstGeom>
          <a:noFill/>
          <a:ln w="508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305159" y="3068960"/>
            <a:ext cx="3384376" cy="234043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1328130" y="5201728"/>
            <a:ext cx="3384376" cy="261515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4932040" y="3323389"/>
            <a:ext cx="3384376" cy="256573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4932040" y="4581128"/>
            <a:ext cx="3384376" cy="249664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4932040" y="3999678"/>
            <a:ext cx="3384376" cy="239429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4932040" y="4293615"/>
            <a:ext cx="3384376" cy="239429"/>
          </a:xfrm>
          <a:prstGeom prst="rect">
            <a:avLst/>
          </a:prstGeom>
          <a:noFill/>
          <a:ln w="508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1305159" y="6093296"/>
            <a:ext cx="3384376" cy="292990"/>
          </a:xfrm>
          <a:prstGeom prst="rect">
            <a:avLst/>
          </a:prstGeom>
          <a:noFill/>
          <a:ln w="508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1311046" y="3632770"/>
            <a:ext cx="3384376" cy="239429"/>
          </a:xfrm>
          <a:prstGeom prst="rect">
            <a:avLst/>
          </a:prstGeom>
          <a:noFill/>
          <a:ln w="508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1319245" y="2707230"/>
            <a:ext cx="3384376" cy="239429"/>
          </a:xfrm>
          <a:prstGeom prst="rect">
            <a:avLst/>
          </a:prstGeom>
          <a:noFill/>
          <a:ln w="508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</p:spTree>
    <p:extLst>
      <p:ext uri="{BB962C8B-B14F-4D97-AF65-F5344CB8AC3E}">
        <p14:creationId xmlns:p14="http://schemas.microsoft.com/office/powerpoint/2010/main" val="1917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>
          <a:xfrm>
            <a:off x="1258888" y="188913"/>
            <a:ext cx="7577137" cy="719807"/>
          </a:xfrm>
        </p:spPr>
        <p:txBody>
          <a:bodyPr/>
          <a:lstStyle/>
          <a:p>
            <a:r>
              <a:rPr lang="pl-PL" altLang="en-US" sz="3600" dirty="0" smtClean="0"/>
              <a:t>World GDP per capita; 1-2003 A.D.</a:t>
            </a:r>
          </a:p>
        </p:txBody>
      </p:sp>
      <p:sp>
        <p:nvSpPr>
          <p:cNvPr id="17411" name="Symbol zastępczy daty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en-US" sz="1200" dirty="0" smtClean="0">
                <a:solidFill>
                  <a:schemeClr val="tx2"/>
                </a:solidFill>
              </a:rPr>
              <a:t>Witold Kwaśnicki (INE, </a:t>
            </a:r>
            <a:r>
              <a:rPr lang="pl-PL" altLang="en-US" sz="1200" dirty="0" err="1" smtClean="0">
                <a:solidFill>
                  <a:schemeClr val="tx2"/>
                </a:solidFill>
              </a:rPr>
              <a:t>UWr</a:t>
            </a:r>
            <a:r>
              <a:rPr lang="pl-PL" altLang="en-US" sz="1200" dirty="0" smtClean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17412" name="Picture 2" descr="C:\Teksty\Dydaktyka\Programy kursow\Wyklady z ekonomii\Modern Microeconomics\Teksty do Microeconomics\World_GDP_Capita_1-2003_A.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5"/>
          <a:stretch>
            <a:fillRect/>
          </a:stretch>
        </p:blipFill>
        <p:spPr>
          <a:xfrm>
            <a:off x="714375" y="1000125"/>
            <a:ext cx="7643813" cy="5627688"/>
          </a:xfrm>
          <a:noFill/>
        </p:spPr>
      </p:pic>
      <p:sp>
        <p:nvSpPr>
          <p:cNvPr id="5" name="Prostokąt 4"/>
          <p:cNvSpPr/>
          <p:nvPr/>
        </p:nvSpPr>
        <p:spPr bwMode="auto">
          <a:xfrm>
            <a:off x="7643813" y="1071563"/>
            <a:ext cx="785812" cy="44438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Oval 264"/>
          <p:cNvSpPr>
            <a:spLocks noChangeArrowheads="1"/>
          </p:cNvSpPr>
          <p:nvPr/>
        </p:nvSpPr>
        <p:spPr bwMode="auto">
          <a:xfrm>
            <a:off x="6550025" y="5186363"/>
            <a:ext cx="117475" cy="439737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en-US" sz="2400"/>
          </a:p>
        </p:txBody>
      </p:sp>
      <p:sp>
        <p:nvSpPr>
          <p:cNvPr id="7" name="Oval 264"/>
          <p:cNvSpPr>
            <a:spLocks noChangeArrowheads="1"/>
          </p:cNvSpPr>
          <p:nvPr/>
        </p:nvSpPr>
        <p:spPr bwMode="auto">
          <a:xfrm>
            <a:off x="6880225" y="5149850"/>
            <a:ext cx="117475" cy="439738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en-US" sz="2400"/>
          </a:p>
        </p:txBody>
      </p:sp>
      <p:sp>
        <p:nvSpPr>
          <p:cNvPr id="8" name="Oval 264"/>
          <p:cNvSpPr>
            <a:spLocks noChangeArrowheads="1"/>
          </p:cNvSpPr>
          <p:nvPr/>
        </p:nvSpPr>
        <p:spPr bwMode="auto">
          <a:xfrm>
            <a:off x="7215188" y="5122863"/>
            <a:ext cx="117475" cy="439737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en-US" sz="2400"/>
          </a:p>
        </p:txBody>
      </p:sp>
      <p:sp>
        <p:nvSpPr>
          <p:cNvPr id="9" name="Oval 264"/>
          <p:cNvSpPr>
            <a:spLocks noChangeArrowheads="1"/>
          </p:cNvSpPr>
          <p:nvPr/>
        </p:nvSpPr>
        <p:spPr bwMode="auto">
          <a:xfrm>
            <a:off x="7554913" y="5119688"/>
            <a:ext cx="117475" cy="439737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en-US" sz="2400"/>
          </a:p>
        </p:txBody>
      </p:sp>
      <p:sp>
        <p:nvSpPr>
          <p:cNvPr id="10" name="Oval 264"/>
          <p:cNvSpPr>
            <a:spLocks noChangeArrowheads="1"/>
          </p:cNvSpPr>
          <p:nvPr/>
        </p:nvSpPr>
        <p:spPr bwMode="auto">
          <a:xfrm>
            <a:off x="1214438" y="5072063"/>
            <a:ext cx="571500" cy="714375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en-US" sz="2400"/>
          </a:p>
        </p:txBody>
      </p:sp>
      <p:sp>
        <p:nvSpPr>
          <p:cNvPr id="11" name="Oval 264"/>
          <p:cNvSpPr>
            <a:spLocks noChangeArrowheads="1"/>
          </p:cNvSpPr>
          <p:nvPr/>
        </p:nvSpPr>
        <p:spPr bwMode="auto">
          <a:xfrm>
            <a:off x="4572000" y="5072063"/>
            <a:ext cx="571500" cy="714375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en-US" sz="2400"/>
          </a:p>
        </p:txBody>
      </p:sp>
      <p:sp>
        <p:nvSpPr>
          <p:cNvPr id="12" name="Oval 264"/>
          <p:cNvSpPr>
            <a:spLocks noChangeArrowheads="1"/>
          </p:cNvSpPr>
          <p:nvPr/>
        </p:nvSpPr>
        <p:spPr bwMode="auto">
          <a:xfrm>
            <a:off x="1555750" y="5178425"/>
            <a:ext cx="117475" cy="439738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en-US" sz="2400"/>
          </a:p>
        </p:txBody>
      </p:sp>
      <p:sp>
        <p:nvSpPr>
          <p:cNvPr id="13" name="Oval 264"/>
          <p:cNvSpPr>
            <a:spLocks noChangeArrowheads="1"/>
          </p:cNvSpPr>
          <p:nvPr/>
        </p:nvSpPr>
        <p:spPr bwMode="auto">
          <a:xfrm>
            <a:off x="4881563" y="5202238"/>
            <a:ext cx="117475" cy="439737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en-US" sz="2400"/>
          </a:p>
        </p:txBody>
      </p:sp>
    </p:spTree>
    <p:extLst>
      <p:ext uri="{BB962C8B-B14F-4D97-AF65-F5344CB8AC3E}">
        <p14:creationId xmlns:p14="http://schemas.microsoft.com/office/powerpoint/2010/main" val="31386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Freeman tab132 s3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9"/>
          <a:stretch>
            <a:fillRect/>
          </a:stretch>
        </p:blipFill>
        <p:spPr bwMode="auto">
          <a:xfrm>
            <a:off x="385763" y="1484313"/>
            <a:ext cx="86106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169988" y="0"/>
            <a:ext cx="8243887" cy="795338"/>
          </a:xfrm>
        </p:spPr>
        <p:txBody>
          <a:bodyPr/>
          <a:lstStyle/>
          <a:p>
            <a:pPr eaLnBrk="1" hangingPunct="1"/>
            <a:r>
              <a:rPr lang="pl-PL" altLang="pl-PL" sz="3600" smtClean="0"/>
              <a:t>National Income ($ USA 1960 r.)</a:t>
            </a:r>
            <a:endParaRPr lang="pl-PL" altLang="en-US" sz="360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43213" y="2276475"/>
            <a:ext cx="936625" cy="32639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292725" y="2276475"/>
            <a:ext cx="935038" cy="32639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59563" y="2282825"/>
            <a:ext cx="2336800" cy="32639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995613" y="3410857"/>
            <a:ext cx="639762" cy="23404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35600" y="3354388"/>
            <a:ext cx="649288" cy="2905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995613" y="4508500"/>
            <a:ext cx="639762" cy="2889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435600" y="4505325"/>
            <a:ext cx="649288" cy="2921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968625" y="5205413"/>
            <a:ext cx="639763" cy="2873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408613" y="5202238"/>
            <a:ext cx="647700" cy="2905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967797" y="3867462"/>
            <a:ext cx="639762" cy="22422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427924" y="3852472"/>
            <a:ext cx="649288" cy="22740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</p:spTree>
    <p:extLst>
      <p:ext uri="{BB962C8B-B14F-4D97-AF65-F5344CB8AC3E}">
        <p14:creationId xmlns:p14="http://schemas.microsoft.com/office/powerpoint/2010/main" val="128673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Mieszany">
  <a:themeElements>
    <a:clrScheme name="Mieszany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ieszany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ieszany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eszany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eszany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eszany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eszany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eszany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eszany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Designs\Mieszany.pot</Template>
  <TotalTime>5959</TotalTime>
  <Words>1147</Words>
  <Application>Microsoft Office PowerPoint</Application>
  <PresentationFormat>Pokaz na ekranie (4:3)</PresentationFormat>
  <Paragraphs>198</Paragraphs>
  <Slides>23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Tahoma</vt:lpstr>
      <vt:lpstr>Wingdings</vt:lpstr>
      <vt:lpstr>Mieszany</vt:lpstr>
      <vt:lpstr>Prezentacja programu PowerPoint</vt:lpstr>
      <vt:lpstr>Timeline</vt:lpstr>
      <vt:lpstr>Prezentacja programu PowerPoint</vt:lpstr>
      <vt:lpstr>Literature</vt:lpstr>
      <vt:lpstr>Literature</vt:lpstr>
      <vt:lpstr>The Organisation for Economic  Co-operation and Development (OECD) 30 September 1961</vt:lpstr>
      <vt:lpstr>OECD member states</vt:lpstr>
      <vt:lpstr>World GDP per capita; 1-2003 A.D.</vt:lpstr>
      <vt:lpstr>National Income ($ USA 1960 r.)</vt:lpstr>
      <vt:lpstr>Per capita GDP, 1000-2001</vt:lpstr>
      <vt:lpstr>Life expectation and infant mortality, Both sexes combined, 33-1875 A.D.</vt:lpstr>
      <vt:lpstr>Life expectancy, (years at birth for both sexes combined) 1000-2002</vt:lpstr>
      <vt:lpstr>GDP per Capita:  China &amp; Western Europe   THE WORLD ECONOMY: A MILLENNIAL PERSPECTIVE by Angus Maddison</vt:lpstr>
      <vt:lpstr>European exceptionalism Ideas have consequences</vt:lpstr>
      <vt:lpstr>Europe in year 1200</vt:lpstr>
      <vt:lpstr>Europe in year 1300</vt:lpstr>
      <vt:lpstr>Europe in year 1400</vt:lpstr>
      <vt:lpstr>Europe in year 1500</vt:lpstr>
      <vt:lpstr>Diversity and development</vt:lpstr>
      <vt:lpstr>Scenario of development of future structure of the global GDP –  the six regions/countries: USA, E12, Japan, China, India and the Rest of the World</vt:lpstr>
      <vt:lpstr>Is it our future?</vt:lpstr>
      <vt:lpstr>Thomas E. Woods Jr. (2004),  The Politically Incorrect Guide to American History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Makroekonomia, wzrost gospodarczy</dc:title>
  <dc:creator>Kwasniccy</dc:creator>
  <cp:lastModifiedBy>Witold Kwaśnicki</cp:lastModifiedBy>
  <cp:revision>580</cp:revision>
  <cp:lastPrinted>1601-01-01T00:00:00Z</cp:lastPrinted>
  <dcterms:created xsi:type="dcterms:W3CDTF">2003-10-25T19:28:46Z</dcterms:created>
  <dcterms:modified xsi:type="dcterms:W3CDTF">2018-02-18T21:19:05Z</dcterms:modified>
</cp:coreProperties>
</file>