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media/image12.jpeg" ContentType="image/jpeg"/>
  <Override PartName="/ppt/media/image8.jpeg" ContentType="image/jpeg"/>
  <Override PartName="/ppt/media/image9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6076950" cy="45529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71A394-0063-44F0-80E9-A078F05097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03840" y="244440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3EE14C-2190-44D7-B608-3B82C3B5B8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1064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D15120-BB12-43D0-8657-E30C1A9126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15316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00212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0384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15316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00212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3B3223-0053-4A6F-9238-9338260845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D52630-C76E-4EE9-AE42-5F0986DC1F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98189A-4B04-4C51-9F30-2DBADCBBE1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7B4B2D-3F69-43BC-82CC-749388B020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3A6DB7-EAD6-4FA9-8D56-04FB1E0F17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B242AA-872D-4023-B54B-177D0261FA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C0749D-5D15-425C-B773-9ACE2F4A04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1064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021B82-4204-4027-BC29-B35A3180FE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055A07-16D9-448C-A24D-E04FA68498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8EE587-771C-4A7D-85B2-1A9A2480B5C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 descr="image.jpg"/>
          <p:cNvPicPr/>
          <p:nvPr/>
        </p:nvPicPr>
        <p:blipFill>
          <a:blip r:embed="rId1"/>
          <a:srcRect l="0" t="0" r="0" b="34720"/>
          <a:stretch/>
        </p:blipFill>
        <p:spPr>
          <a:xfrm>
            <a:off x="228600" y="457200"/>
            <a:ext cx="561924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6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9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3" descr="image.jpg"/>
          <p:cNvPicPr/>
          <p:nvPr/>
        </p:nvPicPr>
        <p:blipFill>
          <a:blip r:embed="rId1"/>
          <a:srcRect l="4633" t="-8" r="2695" b="64853"/>
          <a:stretch/>
        </p:blipFill>
        <p:spPr>
          <a:xfrm>
            <a:off x="686160" y="914760"/>
            <a:ext cx="4571640" cy="159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 descr="image.jpg"/>
          <p:cNvPicPr/>
          <p:nvPr/>
        </p:nvPicPr>
        <p:blipFill>
          <a:blip r:embed="rId1"/>
          <a:srcRect l="0" t="0" r="0" b="29699"/>
          <a:stretch/>
        </p:blipFill>
        <p:spPr>
          <a:xfrm rot="24600">
            <a:off x="217800" y="1013040"/>
            <a:ext cx="5618520" cy="295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5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8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1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4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7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0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3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2023-04-26T21:16:11Z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