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Merriweather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a322be48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a322be48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a322be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a322be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a322be48_0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a322be48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322be48_0_3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322be48_0_3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a322be48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a322be48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a322be4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a322be4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a322be48_0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a322be48_0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a322be48_0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a322be48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ronavirus.jhu.edu/us-map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github.com/datasets/covid-19/tree/master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0650" y="425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COVID- 19 Dashboard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686550" y="2801725"/>
            <a:ext cx="20571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Group 3 :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Sneha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Jalil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Monica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Erika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Clinton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Radhakishore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1133100" y="54250"/>
            <a:ext cx="6951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Show the progression of COVID-19 cases  in the USA by state. Will also add color commentary on correlation to Liquid Hand Soap Sales vs the COVID-19 Data. 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1439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Purpose:</a:t>
            </a:r>
            <a:r>
              <a:rPr b="1"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5" y="708425"/>
            <a:ext cx="8966076" cy="4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67675" y="558325"/>
            <a:ext cx="4654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https://coronavirus.jhu.edu/us-map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75" y="1563100"/>
            <a:ext cx="4160802" cy="245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257175" y="314000"/>
            <a:ext cx="28341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mbria"/>
                <a:ea typeface="Cambria"/>
                <a:cs typeface="Cambria"/>
                <a:sym typeface="Cambria"/>
              </a:rPr>
              <a:t>Sources</a:t>
            </a:r>
            <a:r>
              <a:rPr b="1" lang="en" sz="3600">
                <a:latin typeface="Cambria"/>
                <a:ea typeface="Cambria"/>
                <a:cs typeface="Cambria"/>
                <a:sym typeface="Cambria"/>
              </a:rPr>
              <a:t> </a:t>
            </a:r>
            <a:endParaRPr b="1"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2575" y="1030425"/>
            <a:ext cx="41607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Sources:</a:t>
            </a:r>
            <a:endParaRPr sz="16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AutoNum type="arabicPeriod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COVID-19 in USA: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https://github.com/datasets/covid-19/tree/master/data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AutoNum type="arabicPeriod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 Data for Liquid Hand Soap : IRI Data Total US MULO by State 12/1/19- YTD 3/22/20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AutoNum type="arabicPeriod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State _ Loc File : State Coordinates off google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381625"/>
            <a:ext cx="85206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Process...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5878275" y="1189775"/>
            <a:ext cx="3059700" cy="3483050"/>
            <a:chOff x="5878275" y="1189775"/>
            <a:chExt cx="3059700" cy="3483050"/>
          </a:xfrm>
        </p:grpSpPr>
        <p:sp>
          <p:nvSpPr>
            <p:cNvPr id="87" name="Google Shape;87;p16"/>
            <p:cNvSpPr/>
            <p:nvPr/>
          </p:nvSpPr>
          <p:spPr>
            <a:xfrm>
              <a:off x="5878275" y="1189775"/>
              <a:ext cx="3059700" cy="669000"/>
            </a:xfrm>
            <a:prstGeom prst="chevron">
              <a:avLst>
                <a:gd fmla="val 50000" name="adj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Analyzing the data.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Once we built out the charts and analyzed the data we were able to see a natural progression of emergency declaration, to soap sale increases,  and finally confirmed cases and deaths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0" y="1190000"/>
            <a:ext cx="3414300" cy="3482825"/>
            <a:chOff x="0" y="1190000"/>
            <a:chExt cx="3414300" cy="3482825"/>
          </a:xfrm>
        </p:grpSpPr>
        <p:sp>
          <p:nvSpPr>
            <p:cNvPr id="90" name="Google Shape;90;p16"/>
            <p:cNvSpPr/>
            <p:nvPr/>
          </p:nvSpPr>
          <p:spPr>
            <a:xfrm>
              <a:off x="0" y="1190000"/>
              <a:ext cx="3414300" cy="669000"/>
            </a:xfrm>
            <a:prstGeom prst="homePlat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Find COVID-19 confirmed cases and total deaths by day and by state  </a:t>
              </a:r>
              <a:endParaRPr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After searching for information we saw that Johns Hopkins University Center for System Science and Engineering (CSSE)  had a repository with the latest COVID-19 confirmed cases and deaths by state and by day which we were able to retrieve for our project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93" name="Google Shape;93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84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Retrieve liquid hand soap sales by state by week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Once we had COVID-19 data we wanted something interesting to compare the information with to help tell a story. While toilet paper would have been interesting, the next best information we could obtain was liquid soap sales from “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IRI Data Total US MULO by State 12/1/19- YTD 3/22/20”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25450" y="154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 up Process </a:t>
            </a:r>
            <a:endParaRPr b="1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43544" t="0"/>
          <a:stretch/>
        </p:blipFill>
        <p:spPr>
          <a:xfrm>
            <a:off x="3895925" y="1322949"/>
            <a:ext cx="3420238" cy="1634575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42896" t="0"/>
          <a:stretch/>
        </p:blipFill>
        <p:spPr>
          <a:xfrm>
            <a:off x="0" y="1322950"/>
            <a:ext cx="3785897" cy="1634563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5859390" y="2957523"/>
            <a:ext cx="3219497" cy="2060581"/>
            <a:chOff x="4572000" y="117225"/>
            <a:chExt cx="4337776" cy="2538912"/>
          </a:xfrm>
        </p:grpSpPr>
        <p:pic>
          <p:nvPicPr>
            <p:cNvPr id="103" name="Google Shape;103;p17"/>
            <p:cNvPicPr preferRelativeResize="0"/>
            <p:nvPr/>
          </p:nvPicPr>
          <p:blipFill rotWithShape="1">
            <a:blip r:embed="rId5">
              <a:alphaModFix/>
            </a:blip>
            <a:srcRect b="0" l="0" r="36624" t="0"/>
            <a:stretch/>
          </p:blipFill>
          <p:spPr>
            <a:xfrm>
              <a:off x="4572000" y="117225"/>
              <a:ext cx="4337776" cy="1497962"/>
            </a:xfrm>
            <a:prstGeom prst="rect">
              <a:avLst/>
            </a:prstGeom>
            <a:noFill/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4" name="Google Shape;10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68029" y="1505637"/>
              <a:ext cx="2264296" cy="1150500"/>
            </a:xfrm>
            <a:prstGeom prst="rect">
              <a:avLst/>
            </a:prstGeom>
            <a:noFill/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105" name="Google Shape;105;p17"/>
          <p:cNvPicPr preferRelativeResize="0"/>
          <p:nvPr/>
        </p:nvPicPr>
        <p:blipFill rotWithShape="1">
          <a:blip r:embed="rId7">
            <a:alphaModFix/>
          </a:blip>
          <a:srcRect b="9346" l="0" r="33346" t="0"/>
          <a:stretch/>
        </p:blipFill>
        <p:spPr>
          <a:xfrm>
            <a:off x="212904" y="3541600"/>
            <a:ext cx="4289685" cy="1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231900" y="1540625"/>
            <a:ext cx="18468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Brought in the Data CSVs, dropped unnecessary data &amp;  renamed columns. </a:t>
            </a:r>
            <a:endParaRPr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117900" y="4167950"/>
            <a:ext cx="2959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Grouped Covid-19 data sets by dates and states and then summed them for a total US view. </a:t>
            </a:r>
            <a:r>
              <a:rPr i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flipH="1" rot="10800000">
            <a:off x="0" y="3394750"/>
            <a:ext cx="5255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5246425" y="3404050"/>
            <a:ext cx="9300" cy="18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25584" t="0"/>
          <a:stretch/>
        </p:blipFill>
        <p:spPr>
          <a:xfrm>
            <a:off x="879375" y="3660825"/>
            <a:ext cx="6804600" cy="133365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Clean up Process </a:t>
            </a:r>
            <a:endParaRPr b="1" sz="28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7" y="1782450"/>
            <a:ext cx="4459019" cy="16524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325" y="1619475"/>
            <a:ext cx="4176507" cy="1978346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8"/>
          <p:cNvSpPr txBox="1"/>
          <p:nvPr/>
        </p:nvSpPr>
        <p:spPr>
          <a:xfrm>
            <a:off x="177100" y="1291350"/>
            <a:ext cx="451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Merged the 3 data sets and filtered the final DF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4675" y="0"/>
            <a:ext cx="533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FEFEF"/>
                </a:solidFill>
              </a:rPr>
              <a:t>System flow</a:t>
            </a:r>
            <a:r>
              <a:rPr b="1" lang="en" sz="2800">
                <a:solidFill>
                  <a:srgbClr val="EFEFEF"/>
                </a:solidFill>
              </a:rPr>
              <a:t>...</a:t>
            </a:r>
            <a:endParaRPr b="1" sz="2800">
              <a:solidFill>
                <a:srgbClr val="EFEFE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50" y="662225"/>
            <a:ext cx="8224574" cy="41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0" y="0"/>
            <a:ext cx="9113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Show &amp; Tell Time</a:t>
            </a:r>
            <a:r>
              <a:rPr b="1" lang="en" sz="20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0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 u="sng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405850"/>
            <a:ext cx="8717752" cy="46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3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COVID-19 Dashboard Insights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731457" y="1310003"/>
            <a:ext cx="1590567" cy="3649193"/>
            <a:chOff x="984170" y="283725"/>
            <a:chExt cx="2224880" cy="4076400"/>
          </a:xfrm>
        </p:grpSpPr>
        <p:sp>
          <p:nvSpPr>
            <p:cNvPr id="137" name="Google Shape;137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Week ending showing the rise of confirm cases and LHS sales </a:t>
              </a:r>
              <a:endParaRPr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March 15th</a:t>
              </a:r>
              <a:endParaRPr sz="3000">
                <a:solidFill>
                  <a:srgbClr val="741B47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84170" y="3172455"/>
              <a:ext cx="214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3/13/20 TRUMP declares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National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Emergency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week in LHS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nationally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5194101" y="1310027"/>
            <a:ext cx="1695829" cy="3658161"/>
            <a:chOff x="836929" y="283725"/>
            <a:chExt cx="2372121" cy="4076400"/>
          </a:xfrm>
        </p:grpSpPr>
        <p:sp>
          <p:nvSpPr>
            <p:cNvPr id="144" name="Google Shape;144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First Confirmed Case in the US</a:t>
              </a:r>
              <a:endParaRPr b="1" sz="11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33920" y="341756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Jan 22nd</a:t>
              </a:r>
              <a:r>
                <a:rPr b="1" lang="en" sz="36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600">
                <a:solidFill>
                  <a:srgbClr val="674EA7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836929" y="3096961"/>
              <a:ext cx="23721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First  COVID-19 death reported on 2/29  in WA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NY  first deaths on 3/14, 12 days after first confirmed case on (3/2/20)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6850546" y="1310119"/>
            <a:ext cx="1555834" cy="3670305"/>
            <a:chOff x="1024502" y="283739"/>
            <a:chExt cx="2184546" cy="4186500"/>
          </a:xfrm>
        </p:grpSpPr>
        <p:sp>
          <p:nvSpPr>
            <p:cNvPr id="151" name="Google Shape;151;p21"/>
            <p:cNvSpPr/>
            <p:nvPr/>
          </p:nvSpPr>
          <p:spPr>
            <a:xfrm>
              <a:off x="1178648" y="283739"/>
              <a:ext cx="2030400" cy="418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118207" y="341750"/>
              <a:ext cx="2030400" cy="2551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86331" y="1140106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Confirmed </a:t>
              </a:r>
              <a:r>
                <a:rPr lang="en" sz="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Cases</a:t>
              </a:r>
              <a:r>
                <a:rPr lang="en" sz="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 in the USA as of 4/10/20</a:t>
              </a: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3.61% of people with COVID-19 have died  in USA </a:t>
              </a:r>
              <a:endParaRPr b="1" sz="11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55CC"/>
                </a:solidFill>
                <a:highlight>
                  <a:srgbClr val="1155CC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225933" y="401270"/>
              <a:ext cx="1815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495.4</a:t>
              </a: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Thousand </a:t>
              </a:r>
              <a:endParaRPr b="1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024502" y="3037853"/>
              <a:ext cx="2145000" cy="13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WY  has had 239 cases / 0 deaths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% of deaths states are MI 5.7%, KY 5.3%,  OK 4.9%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NC among the lowest death rates with 2.1%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254096" y="1310020"/>
            <a:ext cx="1590567" cy="3658161"/>
            <a:chOff x="984170" y="283725"/>
            <a:chExt cx="2224880" cy="4076400"/>
          </a:xfrm>
        </p:grpSpPr>
        <p:sp>
          <p:nvSpPr>
            <p:cNvPr id="158" name="Google Shape;158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233906" y="1804896"/>
              <a:ext cx="1815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AA84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Units sold of Liquid Hand Soap in the USA  the week of 3/15/20</a:t>
              </a:r>
              <a:endParaRPr sz="1000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189110" y="391440"/>
              <a:ext cx="18150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25.5</a:t>
              </a:r>
              <a:r>
                <a:rPr b="1" lang="en" sz="3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22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endParaRPr sz="2200">
                <a:solidFill>
                  <a:srgbClr val="6AA84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984170" y="3172455"/>
              <a:ext cx="214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Texas had the highest sales of LHS  on w/e 3/15 which  sold 2.4M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2nd Highest sales that week was CA with 2.2M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Florida had 3rd place with 1.6M unit sold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3805275" y="1310027"/>
            <a:ext cx="1562020" cy="3658161"/>
            <a:chOff x="1024102" y="283725"/>
            <a:chExt cx="2184948" cy="4076400"/>
          </a:xfrm>
        </p:grpSpPr>
        <p:sp>
          <p:nvSpPr>
            <p:cNvPr id="165" name="Google Shape;165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189123" y="62437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7827</a:t>
              </a:r>
              <a:endParaRPr b="1" sz="3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024102" y="3096961"/>
              <a:ext cx="2145000" cy="11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 of 4/10 top 3 infected states and mortality states are the same ( NY, NJ, MI)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 and TX in top 10 infected but not in top 10 mortality.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t/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t/>
              </a:r>
              <a:endParaRPr b="1" sz="700"/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t/>
              </a:r>
              <a:endParaRPr b="1" sz="700"/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t/>
              </a:r>
              <a:endParaRPr b="1" sz="700"/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t/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Proin vel tellus in felis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Molestie nec amet cum 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070962" y="1689701"/>
              <a:ext cx="20304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660000"/>
                  </a:solidFill>
                  <a:latin typeface="Roboto"/>
                  <a:ea typeface="Roboto"/>
                  <a:cs typeface="Roboto"/>
                  <a:sym typeface="Roboto"/>
                </a:rPr>
                <a:t>In NY as of 4/10/20 , making it the state with the highest number of deaths to date ; </a:t>
              </a:r>
              <a:endParaRPr b="1" sz="900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