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3924" autoAdjust="0"/>
  </p:normalViewPr>
  <p:slideViewPr>
    <p:cSldViewPr snapToGrid="0">
      <p:cViewPr>
        <p:scale>
          <a:sx n="100" d="100"/>
          <a:sy n="100" d="100"/>
        </p:scale>
        <p:origin x="-10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6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6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6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0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9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1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D716-41FA-4412-8E75-B6A506B55B2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9B92-DDC6-4A45-B70C-37669650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개체관계도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5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0" y="1292467"/>
            <a:ext cx="5396085" cy="4324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3651" y="319314"/>
            <a:ext cx="52119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smtClean="0"/>
              <a:t>One </a:t>
            </a:r>
            <a:endParaRPr lang="en-US" altLang="ko-KR" b="1" dirty="0"/>
          </a:p>
          <a:p>
            <a:r>
              <a:rPr lang="ko-KR" altLang="en-US" dirty="0"/>
              <a:t>일대일 혹은 일대다 관계이다</a:t>
            </a:r>
            <a:r>
              <a:rPr lang="en-US" altLang="ko-KR" dirty="0"/>
              <a:t>. </a:t>
            </a:r>
            <a:r>
              <a:rPr lang="ko-KR" altLang="en-US" dirty="0"/>
              <a:t>주로 하나의 </a:t>
            </a:r>
            <a:r>
              <a:rPr lang="en-US" altLang="ko-KR" dirty="0" smtClean="0"/>
              <a:t>foreign key</a:t>
            </a:r>
            <a:r>
              <a:rPr lang="ko-KR" altLang="en-US" dirty="0" smtClean="0"/>
              <a:t>가 </a:t>
            </a:r>
            <a:r>
              <a:rPr lang="ko-KR" altLang="en-US" dirty="0"/>
              <a:t>걸린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r>
              <a:rPr lang="en-US" altLang="ko-KR" b="1" dirty="0"/>
              <a:t>2. Many</a:t>
            </a:r>
          </a:p>
          <a:p>
            <a:r>
              <a:rPr lang="ko-KR" altLang="en-US" dirty="0"/>
              <a:t>다대다 관계이다</a:t>
            </a:r>
            <a:r>
              <a:rPr lang="en-US" altLang="ko-KR" dirty="0"/>
              <a:t>. </a:t>
            </a:r>
            <a:r>
              <a:rPr lang="ko-KR" altLang="en-US" dirty="0"/>
              <a:t>중계 테이블을 통하여 여러개의 데이터를 바라보고 </a:t>
            </a:r>
            <a:r>
              <a:rPr lang="ko-KR" altLang="en-US" dirty="0" smtClean="0"/>
              <a:t>있을 때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en-US" altLang="ko-KR" b="1" dirty="0"/>
              <a:t>One (and only one)</a:t>
            </a:r>
          </a:p>
          <a:p>
            <a:r>
              <a:rPr lang="ko-KR" altLang="en-US" b="1" dirty="0"/>
              <a:t>위의 조건과 동일하게 </a:t>
            </a:r>
            <a:r>
              <a:rPr lang="ko-KR" altLang="en-US" b="1" u="sng" dirty="0"/>
              <a:t>일대일 관계이나</a:t>
            </a:r>
            <a:r>
              <a:rPr lang="en-US" altLang="ko-KR" b="1" dirty="0"/>
              <a:t>, </a:t>
            </a:r>
            <a:r>
              <a:rPr lang="ko-KR" altLang="en-US" b="1" dirty="0"/>
              <a:t>하나의 </a:t>
            </a:r>
            <a:r>
              <a:rPr lang="en-US" altLang="ko-KR" b="1" dirty="0"/>
              <a:t>row</a:t>
            </a:r>
            <a:r>
              <a:rPr lang="ko-KR" altLang="en-US" b="1" dirty="0" err="1"/>
              <a:t>끼리만</a:t>
            </a:r>
            <a:r>
              <a:rPr lang="ko-KR" altLang="en-US" b="1" dirty="0"/>
              <a:t> 연결된 데이터이다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4. Zero or one</a:t>
            </a:r>
          </a:p>
          <a:p>
            <a:r>
              <a:rPr lang="ko-KR" altLang="en-US" dirty="0"/>
              <a:t>일대일 혹은 일대 다 관계를 가지고 있으나</a:t>
            </a:r>
            <a:r>
              <a:rPr lang="en-US" altLang="ko-KR" dirty="0"/>
              <a:t>, </a:t>
            </a:r>
            <a:r>
              <a:rPr lang="ko-KR" altLang="en-US" dirty="0"/>
              <a:t>필수 조건이 아님을 의미한다</a:t>
            </a:r>
            <a:r>
              <a:rPr lang="en-US" altLang="ko-KR" dirty="0"/>
              <a:t>. </a:t>
            </a:r>
            <a:r>
              <a:rPr lang="ko-KR" altLang="en-US" dirty="0"/>
              <a:t>비유를 하자면 개인정보 </a:t>
            </a:r>
            <a:r>
              <a:rPr lang="ko-KR" altLang="en-US" dirty="0" err="1"/>
              <a:t>동의시</a:t>
            </a:r>
            <a:r>
              <a:rPr lang="en-US" altLang="ko-KR" dirty="0"/>
              <a:t>, </a:t>
            </a:r>
            <a:r>
              <a:rPr lang="ko-KR" altLang="en-US" dirty="0" err="1"/>
              <a:t>필수값</a:t>
            </a:r>
            <a:r>
              <a:rPr lang="ko-KR" altLang="en-US" dirty="0"/>
              <a:t> 구분과 </a:t>
            </a:r>
            <a:r>
              <a:rPr lang="ko-KR" altLang="en-US" dirty="0" err="1"/>
              <a:t>선택값</a:t>
            </a:r>
            <a:r>
              <a:rPr lang="ko-KR" altLang="en-US" dirty="0"/>
              <a:t> 구분이라고 보면 될 것 같다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5. One or Many</a:t>
            </a:r>
          </a:p>
          <a:p>
            <a:r>
              <a:rPr lang="ko-KR" altLang="en-US" b="1" dirty="0"/>
              <a:t>일대일 혹은 다대다 관계를 가지고 있음을 의미한다</a:t>
            </a:r>
            <a:r>
              <a:rPr lang="en-US" altLang="ko-KR" b="1" dirty="0"/>
              <a:t>. </a:t>
            </a:r>
            <a:r>
              <a:rPr lang="ko-KR" altLang="en-US" b="1" dirty="0"/>
              <a:t>관계를 가지고 있으나</a:t>
            </a:r>
            <a:r>
              <a:rPr lang="en-US" altLang="ko-KR" b="1" dirty="0"/>
              <a:t>, </a:t>
            </a:r>
            <a:r>
              <a:rPr lang="ko-KR" altLang="en-US" b="1" dirty="0"/>
              <a:t>참조되는 </a:t>
            </a:r>
            <a:r>
              <a:rPr lang="en-US" altLang="ko-KR" b="1" dirty="0"/>
              <a:t>row</a:t>
            </a:r>
            <a:r>
              <a:rPr lang="ko-KR" altLang="en-US" b="1" dirty="0"/>
              <a:t>값들이 </a:t>
            </a:r>
            <a:r>
              <a:rPr lang="ko-KR" altLang="en-US" b="1" dirty="0" err="1"/>
              <a:t>불명확함을</a:t>
            </a:r>
            <a:r>
              <a:rPr lang="ko-KR" altLang="en-US" b="1" dirty="0"/>
              <a:t> 의미한다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6. Zero or Many</a:t>
            </a:r>
          </a:p>
          <a:p>
            <a:r>
              <a:rPr lang="ko-KR" altLang="en-US" b="1" dirty="0"/>
              <a:t>참조하는 테이블과의 관계가 불명확한 경우이다</a:t>
            </a:r>
            <a:r>
              <a:rPr lang="en-US" altLang="ko-KR" b="1" dirty="0"/>
              <a:t>. </a:t>
            </a:r>
            <a:r>
              <a:rPr lang="ko-KR" altLang="en-US" b="1" dirty="0"/>
              <a:t>장바구니처럼 </a:t>
            </a:r>
            <a:r>
              <a:rPr lang="en-US" altLang="ko-KR" b="1" dirty="0"/>
              <a:t>row </a:t>
            </a:r>
            <a:r>
              <a:rPr lang="ko-KR" altLang="en-US" b="1" u="sng" dirty="0" smtClean="0"/>
              <a:t>생성 값이 없을 수도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하나 일수도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여러가</a:t>
            </a:r>
            <a:r>
              <a:rPr lang="ko-KR" altLang="en-US" b="1" u="sng" dirty="0"/>
              <a:t>지</a:t>
            </a:r>
            <a:r>
              <a:rPr lang="ko-KR" altLang="en-US" b="1" u="sng" dirty="0" smtClean="0"/>
              <a:t> 수 일지도 </a:t>
            </a:r>
            <a:r>
              <a:rPr lang="ko-KR" altLang="en-US" b="1" u="sng" dirty="0"/>
              <a:t>있는 경우이다</a:t>
            </a:r>
            <a:r>
              <a:rPr lang="en-US" altLang="ko-KR" b="1" u="sng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274885" y="615460"/>
            <a:ext cx="8792" cy="677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3270495" y="712176"/>
            <a:ext cx="509954" cy="48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99804" y="769297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5788" y="769297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2100" y="5149840"/>
            <a:ext cx="4447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 구별 기준 </a:t>
            </a:r>
            <a:r>
              <a:rPr lang="en-US" altLang="ko-KR" dirty="0" smtClean="0"/>
              <a:t>: 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자식 </a:t>
            </a:r>
            <a:r>
              <a:rPr lang="ko-KR" altLang="en-US" sz="1200" dirty="0" err="1" smtClean="0"/>
              <a:t>엔티티는</a:t>
            </a:r>
            <a:r>
              <a:rPr lang="ko-KR" altLang="en-US" sz="1200" dirty="0" smtClean="0"/>
              <a:t> 부모엔티티의 </a:t>
            </a:r>
            <a:r>
              <a:rPr lang="en-US" altLang="ko-KR" sz="1200" dirty="0" smtClean="0"/>
              <a:t>primary key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식별 관계인 경우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그 반대는 부모엔티티의 </a:t>
            </a:r>
            <a:r>
              <a:rPr lang="en-US" altLang="ko-KR" sz="1200" dirty="0" smtClean="0"/>
              <a:t>primary key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foreign</a:t>
            </a:r>
            <a:r>
              <a:rPr lang="ko-KR" altLang="en-US" sz="1200" dirty="0" smtClean="0"/>
              <a:t>키로 포함</a:t>
            </a:r>
            <a:r>
              <a:rPr lang="en-US" altLang="ko-KR" sz="1200" dirty="0" smtClean="0"/>
              <a:t>. </a:t>
            </a:r>
          </a:p>
          <a:p>
            <a:r>
              <a:rPr lang="en-US" altLang="ko-KR" dirty="0" smtClean="0"/>
              <a:t>-</a:t>
            </a:r>
            <a:r>
              <a:rPr lang="ko-KR" altLang="en-US" sz="1100" dirty="0"/>
              <a:t>자식 </a:t>
            </a:r>
            <a:r>
              <a:rPr lang="ko-KR" altLang="en-US" sz="1100" dirty="0" smtClean="0"/>
              <a:t>엔티티 데이터가 </a:t>
            </a:r>
            <a:r>
              <a:rPr lang="ko-KR" altLang="en-US" sz="1100" dirty="0"/>
              <a:t>부모 엔티티에 종속되며</a:t>
            </a:r>
            <a:r>
              <a:rPr lang="en-US" altLang="ko-KR" sz="1100" dirty="0"/>
              <a:t>, </a:t>
            </a:r>
            <a:r>
              <a:rPr lang="ko-KR" altLang="en-US" sz="1100" dirty="0"/>
              <a:t>부모 엔티티 없이는 의미를 가지기 어렵습니다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e.g. student &lt;-&gt; enrollment(primary key = enrollment ID = student id + course id(foreign key)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27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5775" cy="68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ERD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Shin</dc:creator>
  <cp:lastModifiedBy>Shin</cp:lastModifiedBy>
  <cp:revision>12</cp:revision>
  <dcterms:created xsi:type="dcterms:W3CDTF">2024-05-31T05:41:15Z</dcterms:created>
  <dcterms:modified xsi:type="dcterms:W3CDTF">2024-06-10T01:07:46Z</dcterms:modified>
</cp:coreProperties>
</file>