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3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CB88-77A2-4911-80CC-EFA7B0F2FADE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0AC0-CB54-43EE-BC6F-57D4DDE0D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6187" y="1759702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87" y="3018952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6187" y="4278203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187" y="5537454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6187" y="500451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9784" y="753655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A</a:t>
            </a:r>
            <a:endParaRPr lang="ko-KR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3409" y="201290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</a:t>
            </a:r>
            <a:endParaRPr lang="ko-KR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12608" y="3272156"/>
            <a:ext cx="447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</a:t>
            </a:r>
            <a:endParaRPr lang="ko-KR" alt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0967" y="4531407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D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33447" y="5790658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E</a:t>
            </a:r>
            <a:endParaRPr lang="ko-KR" altLang="en-US" sz="3200" b="1" dirty="0"/>
          </a:p>
        </p:txBody>
      </p:sp>
      <p:sp>
        <p:nvSpPr>
          <p:cNvPr id="16" name="오른쪽 화살표 15"/>
          <p:cNvSpPr/>
          <p:nvPr/>
        </p:nvSpPr>
        <p:spPr>
          <a:xfrm>
            <a:off x="3797301" y="753655"/>
            <a:ext cx="5588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797301" y="2012905"/>
            <a:ext cx="5588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797301" y="3272155"/>
            <a:ext cx="5588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797302" y="4531405"/>
            <a:ext cx="5588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797301" y="5790658"/>
            <a:ext cx="55880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16815" y="1743963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16815" y="3018952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16815" y="4278203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16815" y="5520784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16815" y="500451"/>
            <a:ext cx="3200400" cy="109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06060" y="327215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0</a:t>
            </a:r>
            <a:endParaRPr lang="ko-KR" altLang="en-US" sz="3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21101" y="4531407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-0.5</a:t>
            </a:r>
            <a:endParaRPr lang="ko-KR" alt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21101" y="5790658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-1</a:t>
            </a:r>
            <a:endParaRPr lang="ko-KR" alt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71607" y="2006853"/>
            <a:ext cx="76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0.5</a:t>
            </a:r>
            <a:endParaRPr lang="ko-KR" alt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06060" y="7536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</a:t>
            </a:r>
            <a:endParaRPr lang="ko-KR" altLang="en-US" sz="3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673185" y="261282"/>
            <a:ext cx="3200400" cy="6596718"/>
          </a:xfrm>
          <a:prstGeom prst="roundRect">
            <a:avLst>
              <a:gd name="adj" fmla="val 674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8886893" y="500451"/>
            <a:ext cx="2783493" cy="6111516"/>
            <a:chOff x="8886893" y="500451"/>
            <a:chExt cx="2783493" cy="6111516"/>
          </a:xfrm>
        </p:grpSpPr>
        <p:grpSp>
          <p:nvGrpSpPr>
            <p:cNvPr id="51" name="그룹 50"/>
            <p:cNvGrpSpPr/>
            <p:nvPr/>
          </p:nvGrpSpPr>
          <p:grpSpPr>
            <a:xfrm>
              <a:off x="8886893" y="500451"/>
              <a:ext cx="2772985" cy="1091183"/>
              <a:chOff x="8811150" y="500451"/>
              <a:chExt cx="2772985" cy="1091183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8811150" y="500451"/>
                <a:ext cx="2772985" cy="1091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489756" y="8152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기준금리</a:t>
                </a:r>
                <a:endParaRPr lang="ko-KR" altLang="en-US" sz="2400" b="1" dirty="0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8886893" y="1755534"/>
              <a:ext cx="2772985" cy="1091183"/>
              <a:chOff x="8811150" y="1738944"/>
              <a:chExt cx="2772985" cy="109118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8811150" y="1738944"/>
                <a:ext cx="2772985" cy="1091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028091" y="2053703"/>
                <a:ext cx="2339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mtClean="0"/>
                  <a:t>소비자물가지수</a:t>
                </a:r>
                <a:endParaRPr lang="ko-KR" altLang="en-US" sz="2400" b="1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886893" y="3010617"/>
              <a:ext cx="2772985" cy="1091183"/>
              <a:chOff x="8811150" y="3018950"/>
              <a:chExt cx="2772985" cy="1091183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8811150" y="3018950"/>
                <a:ext cx="2772985" cy="1091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335868" y="3333709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/>
                  <a:t>가처분소득</a:t>
                </a:r>
                <a:endParaRPr lang="ko-KR" altLang="en-US" sz="2400" b="1" dirty="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886893" y="4265700"/>
              <a:ext cx="2772985" cy="1091183"/>
              <a:chOff x="8811150" y="4278203"/>
              <a:chExt cx="2772985" cy="1091183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8811150" y="4278203"/>
                <a:ext cx="2772985" cy="1091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554678" y="4592962"/>
                <a:ext cx="1285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1</a:t>
                </a:r>
                <a:r>
                  <a:rPr lang="ko-KR" altLang="en-US" sz="2400" b="1" dirty="0" err="1" smtClean="0"/>
                  <a:t>인가구</a:t>
                </a:r>
                <a:endParaRPr lang="ko-KR" altLang="en-US" sz="2400" b="1" dirty="0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8897401" y="5520784"/>
              <a:ext cx="2772985" cy="1091183"/>
              <a:chOff x="8821658" y="5480409"/>
              <a:chExt cx="2772985" cy="1091183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8821658" y="5480409"/>
                <a:ext cx="2772985" cy="10911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9565186" y="5795168"/>
                <a:ext cx="1285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1</a:t>
                </a:r>
                <a:r>
                  <a:rPr lang="ko-KR" altLang="en-US" sz="2400" b="1" dirty="0" err="1" smtClean="0"/>
                  <a:t>인가구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47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4</cp:revision>
  <dcterms:created xsi:type="dcterms:W3CDTF">2024-05-21T05:25:04Z</dcterms:created>
  <dcterms:modified xsi:type="dcterms:W3CDTF">2024-05-21T07:56:16Z</dcterms:modified>
</cp:coreProperties>
</file>