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159FCE1-A4D6-4C8F-875F-579D55E7BBA7}"/>
              </a:ext>
            </a:extLst>
          </p:cNvPr>
          <p:cNvGrpSpPr/>
          <p:nvPr/>
        </p:nvGrpSpPr>
        <p:grpSpPr>
          <a:xfrm flipH="1">
            <a:off x="798265" y="4780624"/>
            <a:ext cx="4748162" cy="1203788"/>
            <a:chOff x="6645239" y="1693040"/>
            <a:chExt cx="4748162" cy="1203788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E56B7F13-0A43-42BF-A080-07269C82C059}"/>
                </a:ext>
              </a:extLst>
            </p:cNvPr>
            <p:cNvSpPr/>
            <p:nvPr/>
          </p:nvSpPr>
          <p:spPr>
            <a:xfrm>
              <a:off x="7109401" y="1715814"/>
              <a:ext cx="4284000" cy="115824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06FD660D-ED31-42BA-B696-2BE4A833377E}"/>
                </a:ext>
              </a:extLst>
            </p:cNvPr>
            <p:cNvGrpSpPr/>
            <p:nvPr/>
          </p:nvGrpSpPr>
          <p:grpSpPr>
            <a:xfrm>
              <a:off x="6645239" y="1693040"/>
              <a:ext cx="856210" cy="1203788"/>
              <a:chOff x="4335987" y="774785"/>
              <a:chExt cx="887766" cy="1248156"/>
            </a:xfrm>
          </p:grpSpPr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6F7A00C5-DFE8-4DA7-918F-2DEB75CCC336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이등변 삼각형 173">
                <a:extLst>
                  <a:ext uri="{FF2B5EF4-FFF2-40B4-BE49-F238E27FC236}">
                    <a16:creationId xmlns:a16="http://schemas.microsoft.com/office/drawing/2014/main" id="{1D3FABB2-FC97-4D84-980C-22A62BA8AE48}"/>
                  </a:ext>
                </a:extLst>
              </p:cNvPr>
              <p:cNvSpPr/>
              <p:nvPr/>
            </p:nvSpPr>
            <p:spPr>
              <a:xfrm rot="5400000">
                <a:off x="4284886" y="1008637"/>
                <a:ext cx="1097280" cy="78045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5" name="Group 15">
            <a:extLst>
              <a:ext uri="{FF2B5EF4-FFF2-40B4-BE49-F238E27FC236}">
                <a16:creationId xmlns:a16="http://schemas.microsoft.com/office/drawing/2014/main" id="{543B5931-1959-4DE6-9AB5-2A546A617965}"/>
              </a:ext>
            </a:extLst>
          </p:cNvPr>
          <p:cNvGrpSpPr/>
          <p:nvPr/>
        </p:nvGrpSpPr>
        <p:grpSpPr>
          <a:xfrm>
            <a:off x="903412" y="4948454"/>
            <a:ext cx="3780000" cy="923330"/>
            <a:chOff x="2551704" y="4283314"/>
            <a:chExt cx="935720" cy="923330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4D4214A-E5F8-4F75-ACC7-21F5737BD179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A0E4FC3-7F5B-42CB-8520-5324A32DBD40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1C5E21A-47E1-43D6-909C-225EEC19AB0C}"/>
              </a:ext>
            </a:extLst>
          </p:cNvPr>
          <p:cNvSpPr txBox="1"/>
          <p:nvPr/>
        </p:nvSpPr>
        <p:spPr>
          <a:xfrm>
            <a:off x="5574733" y="4902288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6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9" name="Isosceles Triangle 51">
            <a:extLst>
              <a:ext uri="{FF2B5EF4-FFF2-40B4-BE49-F238E27FC236}">
                <a16:creationId xmlns:a16="http://schemas.microsoft.com/office/drawing/2014/main" id="{52E7E787-E523-4E4E-B137-6E7C976219A5}"/>
              </a:ext>
            </a:extLst>
          </p:cNvPr>
          <p:cNvSpPr/>
          <p:nvPr/>
        </p:nvSpPr>
        <p:spPr>
          <a:xfrm>
            <a:off x="5019242" y="522708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24936E6D-3169-49BC-9603-8ADD82E4C243}"/>
              </a:ext>
            </a:extLst>
          </p:cNvPr>
          <p:cNvGrpSpPr/>
          <p:nvPr/>
        </p:nvGrpSpPr>
        <p:grpSpPr>
          <a:xfrm>
            <a:off x="6645239" y="3784922"/>
            <a:ext cx="4744954" cy="1203788"/>
            <a:chOff x="6645239" y="1693040"/>
            <a:chExt cx="4744954" cy="1203788"/>
          </a:xfrm>
        </p:grpSpPr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7A90A61A-0980-48A4-9043-15FA18651AB5}"/>
                </a:ext>
              </a:extLst>
            </p:cNvPr>
            <p:cNvSpPr/>
            <p:nvPr/>
          </p:nvSpPr>
          <p:spPr>
            <a:xfrm>
              <a:off x="7106193" y="1715814"/>
              <a:ext cx="4284000" cy="115824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E7C954DC-8788-4B7E-A924-1452063C14B5}"/>
                </a:ext>
              </a:extLst>
            </p:cNvPr>
            <p:cNvGrpSpPr/>
            <p:nvPr/>
          </p:nvGrpSpPr>
          <p:grpSpPr>
            <a:xfrm>
              <a:off x="6645239" y="1693040"/>
              <a:ext cx="856210" cy="1203788"/>
              <a:chOff x="4335987" y="774785"/>
              <a:chExt cx="887766" cy="1248156"/>
            </a:xfrm>
          </p:grpSpPr>
          <p:sp>
            <p:nvSpPr>
              <p:cNvPr id="183" name="이등변 삼각형 182">
                <a:extLst>
                  <a:ext uri="{FF2B5EF4-FFF2-40B4-BE49-F238E27FC236}">
                    <a16:creationId xmlns:a16="http://schemas.microsoft.com/office/drawing/2014/main" id="{1FBDCA70-A70E-4355-AF86-699E982E480C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이등변 삼각형 183">
                <a:extLst>
                  <a:ext uri="{FF2B5EF4-FFF2-40B4-BE49-F238E27FC236}">
                    <a16:creationId xmlns:a16="http://schemas.microsoft.com/office/drawing/2014/main" id="{D1CB0714-44F0-478F-A849-64EFDE145FEA}"/>
                  </a:ext>
                </a:extLst>
              </p:cNvPr>
              <p:cNvSpPr/>
              <p:nvPr/>
            </p:nvSpPr>
            <p:spPr>
              <a:xfrm rot="5400000">
                <a:off x="4284886" y="1008637"/>
                <a:ext cx="1097280" cy="78045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F08B49B-98B2-4856-80BC-320B73F6D800}"/>
              </a:ext>
            </a:extLst>
          </p:cNvPr>
          <p:cNvSpPr txBox="1"/>
          <p:nvPr/>
        </p:nvSpPr>
        <p:spPr>
          <a:xfrm>
            <a:off x="5574733" y="3878985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86" name="Group 9">
            <a:extLst>
              <a:ext uri="{FF2B5EF4-FFF2-40B4-BE49-F238E27FC236}">
                <a16:creationId xmlns:a16="http://schemas.microsoft.com/office/drawing/2014/main" id="{559FF38F-DB2B-4383-8C09-E85F5E0B95A5}"/>
              </a:ext>
            </a:extLst>
          </p:cNvPr>
          <p:cNvGrpSpPr/>
          <p:nvPr/>
        </p:nvGrpSpPr>
        <p:grpSpPr>
          <a:xfrm>
            <a:off x="7526565" y="3925151"/>
            <a:ext cx="3780320" cy="923330"/>
            <a:chOff x="2551704" y="4283314"/>
            <a:chExt cx="935720" cy="923330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DF58C99-F807-4D5F-91EB-FE03934F73C3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C1A8198-2F90-4596-BAA1-49C082BA267B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89" name="Rectangle 15">
            <a:extLst>
              <a:ext uri="{FF2B5EF4-FFF2-40B4-BE49-F238E27FC236}">
                <a16:creationId xmlns:a16="http://schemas.microsoft.com/office/drawing/2014/main" id="{CA25940C-2259-4379-8A70-F4100C60605A}"/>
              </a:ext>
            </a:extLst>
          </p:cNvPr>
          <p:cNvSpPr/>
          <p:nvPr/>
        </p:nvSpPr>
        <p:spPr>
          <a:xfrm rot="5400000">
            <a:off x="6864615" y="4189687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21D19D3F-D869-4BAE-A126-83F667E057D7}"/>
              </a:ext>
            </a:extLst>
          </p:cNvPr>
          <p:cNvGrpSpPr/>
          <p:nvPr/>
        </p:nvGrpSpPr>
        <p:grpSpPr>
          <a:xfrm flipH="1">
            <a:off x="798265" y="2789221"/>
            <a:ext cx="4748162" cy="1203788"/>
            <a:chOff x="6645239" y="1693040"/>
            <a:chExt cx="4748162" cy="1203788"/>
          </a:xfrm>
        </p:grpSpPr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id="{718B8886-8D9D-411A-89FB-E90F48E97B56}"/>
                </a:ext>
              </a:extLst>
            </p:cNvPr>
            <p:cNvSpPr/>
            <p:nvPr/>
          </p:nvSpPr>
          <p:spPr>
            <a:xfrm>
              <a:off x="7109401" y="1715814"/>
              <a:ext cx="4284000" cy="115824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E6746804-7D22-4EAC-AA20-DE24E62A785A}"/>
                </a:ext>
              </a:extLst>
            </p:cNvPr>
            <p:cNvGrpSpPr/>
            <p:nvPr/>
          </p:nvGrpSpPr>
          <p:grpSpPr>
            <a:xfrm>
              <a:off x="6645239" y="1693040"/>
              <a:ext cx="856210" cy="1203788"/>
              <a:chOff x="4335987" y="774785"/>
              <a:chExt cx="887766" cy="1248156"/>
            </a:xfrm>
          </p:grpSpPr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06A6B7A3-9782-49AB-BD65-D19702B827E7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이등변 삼각형 193">
                <a:extLst>
                  <a:ext uri="{FF2B5EF4-FFF2-40B4-BE49-F238E27FC236}">
                    <a16:creationId xmlns:a16="http://schemas.microsoft.com/office/drawing/2014/main" id="{5D73EF24-1709-411D-8CCE-82B8CC924F68}"/>
                  </a:ext>
                </a:extLst>
              </p:cNvPr>
              <p:cNvSpPr/>
              <p:nvPr/>
            </p:nvSpPr>
            <p:spPr>
              <a:xfrm rot="5400000">
                <a:off x="4284886" y="1008637"/>
                <a:ext cx="1097280" cy="78045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952C306-5E4C-4C4C-8E31-2D3F4AC09D27}"/>
              </a:ext>
            </a:extLst>
          </p:cNvPr>
          <p:cNvSpPr txBox="1"/>
          <p:nvPr/>
        </p:nvSpPr>
        <p:spPr>
          <a:xfrm>
            <a:off x="5574733" y="2917650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96" name="Group 12">
            <a:extLst>
              <a:ext uri="{FF2B5EF4-FFF2-40B4-BE49-F238E27FC236}">
                <a16:creationId xmlns:a16="http://schemas.microsoft.com/office/drawing/2014/main" id="{91C1CFDF-F6D2-463F-8AE0-876BAE85FF8D}"/>
              </a:ext>
            </a:extLst>
          </p:cNvPr>
          <p:cNvGrpSpPr/>
          <p:nvPr/>
        </p:nvGrpSpPr>
        <p:grpSpPr>
          <a:xfrm>
            <a:off x="903413" y="2963816"/>
            <a:ext cx="3780000" cy="923330"/>
            <a:chOff x="2551704" y="4283314"/>
            <a:chExt cx="935720" cy="923330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CC10CE9-BEFD-4414-98F0-F9B86C7CBD24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08C6E01-281E-4A1F-87C4-1400BB07B623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99" name="Rounded Rectangle 32">
            <a:extLst>
              <a:ext uri="{FF2B5EF4-FFF2-40B4-BE49-F238E27FC236}">
                <a16:creationId xmlns:a16="http://schemas.microsoft.com/office/drawing/2014/main" id="{A8030306-94EF-4E53-B414-51907B3E4CA8}"/>
              </a:ext>
            </a:extLst>
          </p:cNvPr>
          <p:cNvSpPr/>
          <p:nvPr/>
        </p:nvSpPr>
        <p:spPr>
          <a:xfrm>
            <a:off x="5062472" y="322979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782E41DF-35AC-433C-874C-F350022325FF}"/>
              </a:ext>
            </a:extLst>
          </p:cNvPr>
          <p:cNvGrpSpPr/>
          <p:nvPr/>
        </p:nvGrpSpPr>
        <p:grpSpPr>
          <a:xfrm>
            <a:off x="6645239" y="1793520"/>
            <a:ext cx="4744954" cy="1203788"/>
            <a:chOff x="6645239" y="1693040"/>
            <a:chExt cx="4744954" cy="1203788"/>
          </a:xfrm>
        </p:grpSpPr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E498A1DB-AD2C-4A18-AA07-C1ED7B033201}"/>
                </a:ext>
              </a:extLst>
            </p:cNvPr>
            <p:cNvSpPr/>
            <p:nvPr/>
          </p:nvSpPr>
          <p:spPr>
            <a:xfrm>
              <a:off x="7106193" y="1715814"/>
              <a:ext cx="4284000" cy="115824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08146F42-F76A-4778-B694-4C7445C87AA2}"/>
                </a:ext>
              </a:extLst>
            </p:cNvPr>
            <p:cNvGrpSpPr/>
            <p:nvPr/>
          </p:nvGrpSpPr>
          <p:grpSpPr>
            <a:xfrm>
              <a:off x="6645239" y="1693040"/>
              <a:ext cx="856210" cy="1203788"/>
              <a:chOff x="4335987" y="774785"/>
              <a:chExt cx="887766" cy="1248156"/>
            </a:xfrm>
          </p:grpSpPr>
          <p:sp>
            <p:nvSpPr>
              <p:cNvPr id="203" name="이등변 삼각형 202">
                <a:extLst>
                  <a:ext uri="{FF2B5EF4-FFF2-40B4-BE49-F238E27FC236}">
                    <a16:creationId xmlns:a16="http://schemas.microsoft.com/office/drawing/2014/main" id="{9903AE76-22F7-491F-BB44-A74714A75BB5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이등변 삼각형 203">
                <a:extLst>
                  <a:ext uri="{FF2B5EF4-FFF2-40B4-BE49-F238E27FC236}">
                    <a16:creationId xmlns:a16="http://schemas.microsoft.com/office/drawing/2014/main" id="{7FC3BCF4-24E2-4FF5-AD38-A65DFA2B4E98}"/>
                  </a:ext>
                </a:extLst>
              </p:cNvPr>
              <p:cNvSpPr/>
              <p:nvPr/>
            </p:nvSpPr>
            <p:spPr>
              <a:xfrm rot="5400000">
                <a:off x="4284886" y="1008637"/>
                <a:ext cx="1097280" cy="78045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4AA87C04-EB4E-482B-92A6-92240241C7EF}"/>
              </a:ext>
            </a:extLst>
          </p:cNvPr>
          <p:cNvSpPr txBox="1"/>
          <p:nvPr/>
        </p:nvSpPr>
        <p:spPr>
          <a:xfrm>
            <a:off x="5574733" y="1887583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6" name="Group 6">
            <a:extLst>
              <a:ext uri="{FF2B5EF4-FFF2-40B4-BE49-F238E27FC236}">
                <a16:creationId xmlns:a16="http://schemas.microsoft.com/office/drawing/2014/main" id="{C09A8D8C-01CE-43FD-B4AF-F64AFBFFC315}"/>
              </a:ext>
            </a:extLst>
          </p:cNvPr>
          <p:cNvGrpSpPr/>
          <p:nvPr/>
        </p:nvGrpSpPr>
        <p:grpSpPr>
          <a:xfrm>
            <a:off x="7526565" y="1933749"/>
            <a:ext cx="3780320" cy="923330"/>
            <a:chOff x="2551704" y="4283314"/>
            <a:chExt cx="935720" cy="92333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9A6BEBE-4FE3-4D34-BF23-DE3CD05CE02C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180E649-092E-483D-9918-1D6D78EA48B2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09" name="Rounded Rectangle 5">
            <a:extLst>
              <a:ext uri="{FF2B5EF4-FFF2-40B4-BE49-F238E27FC236}">
                <a16:creationId xmlns:a16="http://schemas.microsoft.com/office/drawing/2014/main" id="{959DC807-F9BF-4599-9245-329DF85BA6EA}"/>
              </a:ext>
            </a:extLst>
          </p:cNvPr>
          <p:cNvSpPr/>
          <p:nvPr/>
        </p:nvSpPr>
        <p:spPr>
          <a:xfrm flipH="1">
            <a:off x="6838703" y="220820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378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D531BC87-F18F-4129-875C-902DD0556A19}"/>
              </a:ext>
            </a:extLst>
          </p:cNvPr>
          <p:cNvSpPr/>
          <p:nvPr/>
        </p:nvSpPr>
        <p:spPr>
          <a:xfrm flipH="1" flipV="1">
            <a:off x="1475131" y="2027037"/>
            <a:ext cx="1237229" cy="1237228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isometricOffAxis2Top">
              <a:rot lat="19200000" lon="3000000" rev="17820000"/>
            </a:camera>
            <a:lightRig rig="soft" dir="t">
              <a:rot lat="0" lon="0" rev="20400000"/>
            </a:lightRig>
          </a:scene3d>
          <a:sp3d extrusionH="260350" prstMaterial="plastic">
            <a:bevelT w="12700" h="38100"/>
            <a:extrusionClr>
              <a:schemeClr val="accent6"/>
            </a:extrusionClr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96506A9-6165-46E1-AA03-931FC507D6BC}"/>
              </a:ext>
            </a:extLst>
          </p:cNvPr>
          <p:cNvSpPr/>
          <p:nvPr/>
        </p:nvSpPr>
        <p:spPr>
          <a:xfrm>
            <a:off x="3798563" y="3723604"/>
            <a:ext cx="159275" cy="159275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isometricOffAxis1Right">
              <a:rot lat="1080000" lon="19920000" rev="0"/>
            </a:camera>
            <a:lightRig rig="soft" dir="t">
              <a:rot lat="0" lon="0" rev="18000000"/>
            </a:lightRig>
          </a:scene3d>
          <a:sp3d extrusionH="279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BE4DAB7-ED24-4FB2-8BA4-9D85A01C1C9E}"/>
              </a:ext>
            </a:extLst>
          </p:cNvPr>
          <p:cNvSpPr/>
          <p:nvPr/>
        </p:nvSpPr>
        <p:spPr>
          <a:xfrm flipH="1" flipV="1">
            <a:off x="5477385" y="2027037"/>
            <a:ext cx="1237229" cy="1237228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isometricOffAxis2Top">
              <a:rot lat="19200000" lon="3000000" rev="17820000"/>
            </a:camera>
            <a:lightRig rig="soft" dir="t">
              <a:rot lat="0" lon="0" rev="20400000"/>
            </a:lightRig>
          </a:scene3d>
          <a:sp3d extrusionH="260350" prstMaterial="plastic">
            <a:bevelT w="12700" h="38100"/>
            <a:extrusionClr>
              <a:schemeClr val="accent2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8" name="Frame 8">
            <a:extLst>
              <a:ext uri="{FF2B5EF4-FFF2-40B4-BE49-F238E27FC236}">
                <a16:creationId xmlns:a16="http://schemas.microsoft.com/office/drawing/2014/main" id="{C18A4853-7AE4-41A6-8855-060CDEF02455}"/>
              </a:ext>
            </a:extLst>
          </p:cNvPr>
          <p:cNvSpPr/>
          <p:nvPr/>
        </p:nvSpPr>
        <p:spPr>
          <a:xfrm flipH="1" flipV="1">
            <a:off x="9479641" y="2027037"/>
            <a:ext cx="1237229" cy="1237228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isometricOffAxis2Top">
              <a:rot lat="19200000" lon="3000000" rev="17820000"/>
            </a:camera>
            <a:lightRig rig="soft" dir="t">
              <a:rot lat="0" lon="0" rev="20400000"/>
            </a:lightRig>
          </a:scene3d>
          <a:sp3d extrusionH="260350" prstMaterial="plastic">
            <a:bevelT w="12700" h="38100"/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A1B334-E5D2-4058-A89C-B77C9C4BA860}"/>
              </a:ext>
            </a:extLst>
          </p:cNvPr>
          <p:cNvSpPr/>
          <p:nvPr/>
        </p:nvSpPr>
        <p:spPr>
          <a:xfrm>
            <a:off x="7811394" y="3723604"/>
            <a:ext cx="159275" cy="159275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isometricOffAxis1Right">
              <a:rot lat="1080000" lon="19920000" rev="0"/>
            </a:camera>
            <a:lightRig rig="soft" dir="t">
              <a:rot lat="0" lon="0" rev="18000000"/>
            </a:lightRig>
          </a:scene3d>
          <a:sp3d extrusionH="279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0A361E0-4BB4-42E1-81B7-DB5072277694}"/>
              </a:ext>
            </a:extLst>
          </p:cNvPr>
          <p:cNvSpPr/>
          <p:nvPr/>
        </p:nvSpPr>
        <p:spPr>
          <a:xfrm>
            <a:off x="4382712" y="3746903"/>
            <a:ext cx="159275" cy="159275"/>
          </a:xfrm>
          <a:prstGeom prst="ellipse">
            <a:avLst/>
          </a:prstGeom>
          <a:solidFill>
            <a:schemeClr val="accent1"/>
          </a:solidFill>
          <a:ln>
            <a:noFill/>
          </a:ln>
          <a:scene3d>
            <a:camera prst="isometricOffAxis1Right">
              <a:rot lat="1080000" lon="1500000" rev="0"/>
            </a:camera>
            <a:lightRig rig="soft" dir="t">
              <a:rot lat="0" lon="0" rev="18000000"/>
            </a:lightRig>
          </a:scene3d>
          <a:sp3d extrusionH="279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rame 5">
            <a:extLst>
              <a:ext uri="{FF2B5EF4-FFF2-40B4-BE49-F238E27FC236}">
                <a16:creationId xmlns:a16="http://schemas.microsoft.com/office/drawing/2014/main" id="{0212EC08-9760-481B-802D-018A5BD8EAB9}"/>
              </a:ext>
            </a:extLst>
          </p:cNvPr>
          <p:cNvSpPr/>
          <p:nvPr/>
        </p:nvSpPr>
        <p:spPr>
          <a:xfrm flipH="1" flipV="1">
            <a:off x="3476258" y="3264265"/>
            <a:ext cx="1237229" cy="123722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isometricOffAxis2Top">
              <a:rot lat="19200000" lon="3000000" rev="17820000"/>
            </a:camera>
            <a:lightRig rig="soft" dir="t">
              <a:rot lat="0" lon="0" rev="20400000"/>
            </a:lightRig>
          </a:scene3d>
          <a:sp3d extrusionH="260350" prstMaterial="plastic">
            <a:bevelT w="12700" h="38100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5208E5A-3735-4527-BC28-A63E407B0551}"/>
              </a:ext>
            </a:extLst>
          </p:cNvPr>
          <p:cNvSpPr/>
          <p:nvPr/>
        </p:nvSpPr>
        <p:spPr>
          <a:xfrm>
            <a:off x="8303551" y="3723604"/>
            <a:ext cx="159275" cy="159275"/>
          </a:xfrm>
          <a:prstGeom prst="ellipse">
            <a:avLst/>
          </a:prstGeom>
          <a:solidFill>
            <a:schemeClr val="accent3"/>
          </a:solidFill>
          <a:ln>
            <a:noFill/>
          </a:ln>
          <a:scene3d>
            <a:camera prst="isometricOffAxis1Right">
              <a:rot lat="1080000" lon="1500000" rev="0"/>
            </a:camera>
            <a:lightRig rig="soft" dir="t">
              <a:rot lat="0" lon="0" rev="18000000"/>
            </a:lightRig>
          </a:scene3d>
          <a:sp3d extrusionH="2794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ame 7">
            <a:extLst>
              <a:ext uri="{FF2B5EF4-FFF2-40B4-BE49-F238E27FC236}">
                <a16:creationId xmlns:a16="http://schemas.microsoft.com/office/drawing/2014/main" id="{0B6DDEF4-C603-4D86-B72B-87383F924D8A}"/>
              </a:ext>
            </a:extLst>
          </p:cNvPr>
          <p:cNvSpPr/>
          <p:nvPr/>
        </p:nvSpPr>
        <p:spPr>
          <a:xfrm flipH="1" flipV="1">
            <a:off x="7478512" y="3264265"/>
            <a:ext cx="1237229" cy="1237228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OffAxis2Top">
              <a:rot lat="19200000" lon="3000000" rev="17820000"/>
            </a:camera>
            <a:lightRig rig="soft" dir="t">
              <a:rot lat="0" lon="0" rev="20400000"/>
            </a:lightRig>
          </a:scene3d>
          <a:sp3d extrusionH="260350" prstMaterial="plastic">
            <a:bevelT w="12700" h="38100"/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1DC4A1-8541-4021-8622-6A3ED2B5817A}"/>
              </a:ext>
            </a:extLst>
          </p:cNvPr>
          <p:cNvSpPr txBox="1"/>
          <p:nvPr/>
        </p:nvSpPr>
        <p:spPr>
          <a:xfrm>
            <a:off x="1610851" y="2226273"/>
            <a:ext cx="965787" cy="419378"/>
          </a:xfrm>
          <a:custGeom>
            <a:avLst/>
            <a:gdLst/>
            <a:ahLst/>
            <a:cxnLst/>
            <a:rect l="l" t="t" r="r" b="b"/>
            <a:pathLst>
              <a:path w="720765" h="312981">
                <a:moveTo>
                  <a:pt x="613172" y="40197"/>
                </a:moveTo>
                <a:lnTo>
                  <a:pt x="613172" y="272783"/>
                </a:lnTo>
                <a:lnTo>
                  <a:pt x="674968" y="272783"/>
                </a:lnTo>
                <a:lnTo>
                  <a:pt x="674968" y="40197"/>
                </a:lnTo>
                <a:close/>
                <a:moveTo>
                  <a:pt x="241697" y="40197"/>
                </a:moveTo>
                <a:lnTo>
                  <a:pt x="241697" y="272783"/>
                </a:lnTo>
                <a:lnTo>
                  <a:pt x="303493" y="272783"/>
                </a:lnTo>
                <a:lnTo>
                  <a:pt x="303493" y="40197"/>
                </a:lnTo>
                <a:close/>
                <a:moveTo>
                  <a:pt x="595573" y="0"/>
                </a:moveTo>
                <a:lnTo>
                  <a:pt x="692567" y="0"/>
                </a:lnTo>
                <a:cubicBezTo>
                  <a:pt x="711366" y="0"/>
                  <a:pt x="720765" y="9599"/>
                  <a:pt x="720765" y="28798"/>
                </a:cubicBezTo>
                <a:lnTo>
                  <a:pt x="720765" y="284382"/>
                </a:lnTo>
                <a:cubicBezTo>
                  <a:pt x="720765" y="303448"/>
                  <a:pt x="711366" y="312981"/>
                  <a:pt x="692567" y="312981"/>
                </a:cubicBezTo>
                <a:lnTo>
                  <a:pt x="594973" y="312981"/>
                </a:lnTo>
                <a:cubicBezTo>
                  <a:pt x="576441" y="312981"/>
                  <a:pt x="567175" y="303448"/>
                  <a:pt x="567175" y="284382"/>
                </a:cubicBezTo>
                <a:lnTo>
                  <a:pt x="567175" y="28798"/>
                </a:lnTo>
                <a:cubicBezTo>
                  <a:pt x="567175" y="9599"/>
                  <a:pt x="576641" y="0"/>
                  <a:pt x="595573" y="0"/>
                </a:cubicBezTo>
                <a:close/>
                <a:moveTo>
                  <a:pt x="403273" y="0"/>
                </a:moveTo>
                <a:lnTo>
                  <a:pt x="495067" y="0"/>
                </a:lnTo>
                <a:cubicBezTo>
                  <a:pt x="514133" y="0"/>
                  <a:pt x="523666" y="9466"/>
                  <a:pt x="523666" y="28398"/>
                </a:cubicBezTo>
                <a:lnTo>
                  <a:pt x="523666" y="88994"/>
                </a:lnTo>
                <a:cubicBezTo>
                  <a:pt x="523666" y="98860"/>
                  <a:pt x="520266" y="109793"/>
                  <a:pt x="513466" y="121792"/>
                </a:cubicBezTo>
                <a:lnTo>
                  <a:pt x="427471" y="271983"/>
                </a:lnTo>
                <a:lnTo>
                  <a:pt x="523266" y="271983"/>
                </a:lnTo>
                <a:lnTo>
                  <a:pt x="523266" y="312981"/>
                </a:lnTo>
                <a:lnTo>
                  <a:pt x="371475" y="312981"/>
                </a:lnTo>
                <a:lnTo>
                  <a:pt x="371475" y="283982"/>
                </a:lnTo>
                <a:lnTo>
                  <a:pt x="477468" y="97594"/>
                </a:lnTo>
                <a:lnTo>
                  <a:pt x="477468" y="39797"/>
                </a:lnTo>
                <a:lnTo>
                  <a:pt x="420472" y="39797"/>
                </a:lnTo>
                <a:lnTo>
                  <a:pt x="420472" y="97994"/>
                </a:lnTo>
                <a:lnTo>
                  <a:pt x="374675" y="97994"/>
                </a:lnTo>
                <a:lnTo>
                  <a:pt x="374675" y="28398"/>
                </a:lnTo>
                <a:cubicBezTo>
                  <a:pt x="374675" y="9466"/>
                  <a:pt x="384207" y="0"/>
                  <a:pt x="403273" y="0"/>
                </a:cubicBezTo>
                <a:close/>
                <a:moveTo>
                  <a:pt x="224098" y="0"/>
                </a:moveTo>
                <a:lnTo>
                  <a:pt x="321092" y="0"/>
                </a:lnTo>
                <a:cubicBezTo>
                  <a:pt x="339891" y="0"/>
                  <a:pt x="349290" y="9599"/>
                  <a:pt x="349290" y="28798"/>
                </a:cubicBezTo>
                <a:lnTo>
                  <a:pt x="349290" y="284382"/>
                </a:lnTo>
                <a:cubicBezTo>
                  <a:pt x="349290" y="303448"/>
                  <a:pt x="339891" y="312981"/>
                  <a:pt x="321092" y="312981"/>
                </a:cubicBezTo>
                <a:lnTo>
                  <a:pt x="223498" y="312981"/>
                </a:lnTo>
                <a:cubicBezTo>
                  <a:pt x="204966" y="312981"/>
                  <a:pt x="195699" y="303448"/>
                  <a:pt x="195699" y="284382"/>
                </a:cubicBezTo>
                <a:lnTo>
                  <a:pt x="195699" y="28798"/>
                </a:lnTo>
                <a:cubicBezTo>
                  <a:pt x="195699" y="9599"/>
                  <a:pt x="205166" y="0"/>
                  <a:pt x="224098" y="0"/>
                </a:cubicBezTo>
                <a:close/>
                <a:moveTo>
                  <a:pt x="31798" y="0"/>
                </a:moveTo>
                <a:lnTo>
                  <a:pt x="123592" y="0"/>
                </a:lnTo>
                <a:cubicBezTo>
                  <a:pt x="142658" y="0"/>
                  <a:pt x="152190" y="9466"/>
                  <a:pt x="152190" y="28398"/>
                </a:cubicBezTo>
                <a:lnTo>
                  <a:pt x="152190" y="88994"/>
                </a:lnTo>
                <a:cubicBezTo>
                  <a:pt x="152190" y="98860"/>
                  <a:pt x="148791" y="109793"/>
                  <a:pt x="141991" y="121792"/>
                </a:cubicBezTo>
                <a:lnTo>
                  <a:pt x="55996" y="271983"/>
                </a:lnTo>
                <a:lnTo>
                  <a:pt x="151790" y="271983"/>
                </a:lnTo>
                <a:lnTo>
                  <a:pt x="151790" y="312981"/>
                </a:lnTo>
                <a:lnTo>
                  <a:pt x="0" y="312981"/>
                </a:lnTo>
                <a:lnTo>
                  <a:pt x="0" y="283982"/>
                </a:lnTo>
                <a:lnTo>
                  <a:pt x="105993" y="97594"/>
                </a:lnTo>
                <a:lnTo>
                  <a:pt x="105993" y="39797"/>
                </a:lnTo>
                <a:lnTo>
                  <a:pt x="48997" y="39797"/>
                </a:lnTo>
                <a:lnTo>
                  <a:pt x="48997" y="97994"/>
                </a:lnTo>
                <a:lnTo>
                  <a:pt x="3200" y="97994"/>
                </a:lnTo>
                <a:lnTo>
                  <a:pt x="3200" y="28398"/>
                </a:lnTo>
                <a:cubicBezTo>
                  <a:pt x="3200" y="9466"/>
                  <a:pt x="12732" y="0"/>
                  <a:pt x="31798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Right">
              <a:rot lat="1080000" lon="21594000" rev="0"/>
            </a:camera>
            <a:lightRig rig="soft" dir="t">
              <a:rot lat="0" lon="0" rev="10800000"/>
            </a:lightRig>
          </a:scene3d>
          <a:sp3d extrusionH="203200" prstMaterial="plastic">
            <a:extrusionClr>
              <a:schemeClr val="accent6">
                <a:lumMod val="60000"/>
                <a:lumOff val="40000"/>
              </a:schemeClr>
            </a:extrusionClr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 b="1" dirty="0">
              <a:solidFill>
                <a:schemeClr val="accent5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3DA1C-7B39-475A-A118-9834E412E967}"/>
              </a:ext>
            </a:extLst>
          </p:cNvPr>
          <p:cNvSpPr txBox="1"/>
          <p:nvPr/>
        </p:nvSpPr>
        <p:spPr>
          <a:xfrm>
            <a:off x="3676962" y="3537214"/>
            <a:ext cx="835820" cy="419378"/>
          </a:xfrm>
          <a:custGeom>
            <a:avLst/>
            <a:gdLst/>
            <a:ahLst/>
            <a:cxnLst/>
            <a:rect l="l" t="t" r="r" b="b"/>
            <a:pathLst>
              <a:path w="623771" h="312981">
                <a:moveTo>
                  <a:pt x="241697" y="40197"/>
                </a:moveTo>
                <a:lnTo>
                  <a:pt x="241697" y="272783"/>
                </a:lnTo>
                <a:lnTo>
                  <a:pt x="303493" y="272783"/>
                </a:lnTo>
                <a:lnTo>
                  <a:pt x="303493" y="40197"/>
                </a:lnTo>
                <a:close/>
                <a:moveTo>
                  <a:pt x="583974" y="0"/>
                </a:moveTo>
                <a:lnTo>
                  <a:pt x="623771" y="0"/>
                </a:lnTo>
                <a:lnTo>
                  <a:pt x="623771" y="312981"/>
                </a:lnTo>
                <a:lnTo>
                  <a:pt x="577774" y="312981"/>
                </a:lnTo>
                <a:lnTo>
                  <a:pt x="577774" y="92194"/>
                </a:lnTo>
                <a:lnTo>
                  <a:pt x="559775" y="92194"/>
                </a:lnTo>
                <a:lnTo>
                  <a:pt x="559775" y="85994"/>
                </a:lnTo>
                <a:close/>
                <a:moveTo>
                  <a:pt x="403273" y="0"/>
                </a:moveTo>
                <a:lnTo>
                  <a:pt x="495067" y="0"/>
                </a:lnTo>
                <a:cubicBezTo>
                  <a:pt x="514133" y="0"/>
                  <a:pt x="523666" y="9466"/>
                  <a:pt x="523666" y="28398"/>
                </a:cubicBezTo>
                <a:lnTo>
                  <a:pt x="523666" y="88994"/>
                </a:lnTo>
                <a:cubicBezTo>
                  <a:pt x="523666" y="98860"/>
                  <a:pt x="520266" y="109793"/>
                  <a:pt x="513466" y="121792"/>
                </a:cubicBezTo>
                <a:lnTo>
                  <a:pt x="427471" y="271983"/>
                </a:lnTo>
                <a:lnTo>
                  <a:pt x="523266" y="271983"/>
                </a:lnTo>
                <a:lnTo>
                  <a:pt x="523266" y="312981"/>
                </a:lnTo>
                <a:lnTo>
                  <a:pt x="371475" y="312981"/>
                </a:lnTo>
                <a:lnTo>
                  <a:pt x="371475" y="283982"/>
                </a:lnTo>
                <a:lnTo>
                  <a:pt x="477468" y="97594"/>
                </a:lnTo>
                <a:lnTo>
                  <a:pt x="477468" y="39797"/>
                </a:lnTo>
                <a:lnTo>
                  <a:pt x="420472" y="39797"/>
                </a:lnTo>
                <a:lnTo>
                  <a:pt x="420472" y="97994"/>
                </a:lnTo>
                <a:lnTo>
                  <a:pt x="374675" y="97994"/>
                </a:lnTo>
                <a:lnTo>
                  <a:pt x="374675" y="28398"/>
                </a:lnTo>
                <a:cubicBezTo>
                  <a:pt x="374675" y="9466"/>
                  <a:pt x="384207" y="0"/>
                  <a:pt x="403273" y="0"/>
                </a:cubicBezTo>
                <a:close/>
                <a:moveTo>
                  <a:pt x="224098" y="0"/>
                </a:moveTo>
                <a:lnTo>
                  <a:pt x="321092" y="0"/>
                </a:lnTo>
                <a:cubicBezTo>
                  <a:pt x="339891" y="0"/>
                  <a:pt x="349290" y="9599"/>
                  <a:pt x="349290" y="28798"/>
                </a:cubicBezTo>
                <a:lnTo>
                  <a:pt x="349290" y="284382"/>
                </a:lnTo>
                <a:cubicBezTo>
                  <a:pt x="349290" y="303448"/>
                  <a:pt x="339891" y="312981"/>
                  <a:pt x="321092" y="312981"/>
                </a:cubicBezTo>
                <a:lnTo>
                  <a:pt x="223498" y="312981"/>
                </a:lnTo>
                <a:cubicBezTo>
                  <a:pt x="204966" y="312981"/>
                  <a:pt x="195699" y="303448"/>
                  <a:pt x="195699" y="284382"/>
                </a:cubicBezTo>
                <a:lnTo>
                  <a:pt x="195699" y="28798"/>
                </a:lnTo>
                <a:cubicBezTo>
                  <a:pt x="195699" y="9599"/>
                  <a:pt x="205166" y="0"/>
                  <a:pt x="224098" y="0"/>
                </a:cubicBezTo>
                <a:close/>
                <a:moveTo>
                  <a:pt x="31798" y="0"/>
                </a:moveTo>
                <a:lnTo>
                  <a:pt x="123592" y="0"/>
                </a:lnTo>
                <a:cubicBezTo>
                  <a:pt x="142658" y="0"/>
                  <a:pt x="152191" y="9466"/>
                  <a:pt x="152191" y="28398"/>
                </a:cubicBezTo>
                <a:lnTo>
                  <a:pt x="152191" y="88994"/>
                </a:lnTo>
                <a:cubicBezTo>
                  <a:pt x="152191" y="98860"/>
                  <a:pt x="148791" y="109793"/>
                  <a:pt x="141991" y="121792"/>
                </a:cubicBezTo>
                <a:lnTo>
                  <a:pt x="55996" y="271983"/>
                </a:lnTo>
                <a:lnTo>
                  <a:pt x="151791" y="271983"/>
                </a:lnTo>
                <a:lnTo>
                  <a:pt x="151791" y="312981"/>
                </a:lnTo>
                <a:lnTo>
                  <a:pt x="0" y="312981"/>
                </a:lnTo>
                <a:lnTo>
                  <a:pt x="0" y="283982"/>
                </a:lnTo>
                <a:lnTo>
                  <a:pt x="105993" y="97594"/>
                </a:lnTo>
                <a:lnTo>
                  <a:pt x="105993" y="39797"/>
                </a:lnTo>
                <a:lnTo>
                  <a:pt x="48997" y="39797"/>
                </a:lnTo>
                <a:lnTo>
                  <a:pt x="48997" y="97994"/>
                </a:lnTo>
                <a:lnTo>
                  <a:pt x="3200" y="97994"/>
                </a:lnTo>
                <a:lnTo>
                  <a:pt x="3200" y="28398"/>
                </a:lnTo>
                <a:cubicBezTo>
                  <a:pt x="3200" y="9466"/>
                  <a:pt x="12732" y="0"/>
                  <a:pt x="3179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Right">
              <a:rot lat="1080000" lon="21594000" rev="0"/>
            </a:camera>
            <a:lightRig rig="soft" dir="t">
              <a:rot lat="0" lon="0" rev="10800000"/>
            </a:lightRig>
          </a:scene3d>
          <a:sp3d extrusionH="203200" prstMaterial="plastic"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3200" b="1">
                <a:solidFill>
                  <a:schemeClr val="accent5"/>
                </a:solidFill>
                <a:latin typeface="Agency FB" panose="020B0503020202020204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F4E253-7CA3-43F7-AE06-2503D72BF194}"/>
              </a:ext>
            </a:extLst>
          </p:cNvPr>
          <p:cNvSpPr txBox="1"/>
          <p:nvPr/>
        </p:nvSpPr>
        <p:spPr>
          <a:xfrm>
            <a:off x="5631654" y="2233988"/>
            <a:ext cx="956945" cy="419378"/>
          </a:xfrm>
          <a:custGeom>
            <a:avLst/>
            <a:gdLst/>
            <a:ahLst/>
            <a:cxnLst/>
            <a:rect l="l" t="t" r="r" b="b"/>
            <a:pathLst>
              <a:path w="714166" h="312981">
                <a:moveTo>
                  <a:pt x="241697" y="40197"/>
                </a:moveTo>
                <a:lnTo>
                  <a:pt x="241697" y="272783"/>
                </a:lnTo>
                <a:lnTo>
                  <a:pt x="303493" y="272783"/>
                </a:lnTo>
                <a:lnTo>
                  <a:pt x="303493" y="40197"/>
                </a:lnTo>
                <a:close/>
                <a:moveTo>
                  <a:pt x="593773" y="0"/>
                </a:moveTo>
                <a:lnTo>
                  <a:pt x="685568" y="0"/>
                </a:lnTo>
                <a:cubicBezTo>
                  <a:pt x="704633" y="0"/>
                  <a:pt x="714166" y="9466"/>
                  <a:pt x="714166" y="28398"/>
                </a:cubicBezTo>
                <a:lnTo>
                  <a:pt x="714166" y="88994"/>
                </a:lnTo>
                <a:cubicBezTo>
                  <a:pt x="714166" y="98860"/>
                  <a:pt x="710766" y="109793"/>
                  <a:pt x="703967" y="121792"/>
                </a:cubicBezTo>
                <a:lnTo>
                  <a:pt x="617972" y="271983"/>
                </a:lnTo>
                <a:lnTo>
                  <a:pt x="713766" y="271983"/>
                </a:lnTo>
                <a:lnTo>
                  <a:pt x="713766" y="312981"/>
                </a:lnTo>
                <a:lnTo>
                  <a:pt x="561975" y="312981"/>
                </a:lnTo>
                <a:lnTo>
                  <a:pt x="561975" y="283982"/>
                </a:lnTo>
                <a:lnTo>
                  <a:pt x="667969" y="97594"/>
                </a:lnTo>
                <a:lnTo>
                  <a:pt x="667969" y="39797"/>
                </a:lnTo>
                <a:lnTo>
                  <a:pt x="610972" y="39797"/>
                </a:lnTo>
                <a:lnTo>
                  <a:pt x="610972" y="97994"/>
                </a:lnTo>
                <a:lnTo>
                  <a:pt x="565175" y="97994"/>
                </a:lnTo>
                <a:lnTo>
                  <a:pt x="565175" y="28398"/>
                </a:lnTo>
                <a:cubicBezTo>
                  <a:pt x="565175" y="9466"/>
                  <a:pt x="574708" y="0"/>
                  <a:pt x="593773" y="0"/>
                </a:cubicBezTo>
                <a:close/>
                <a:moveTo>
                  <a:pt x="403273" y="0"/>
                </a:moveTo>
                <a:lnTo>
                  <a:pt x="495068" y="0"/>
                </a:lnTo>
                <a:cubicBezTo>
                  <a:pt x="514133" y="0"/>
                  <a:pt x="523666" y="9466"/>
                  <a:pt x="523666" y="28398"/>
                </a:cubicBezTo>
                <a:lnTo>
                  <a:pt x="523666" y="88994"/>
                </a:lnTo>
                <a:cubicBezTo>
                  <a:pt x="523666" y="98860"/>
                  <a:pt x="520266" y="109793"/>
                  <a:pt x="513467" y="121792"/>
                </a:cubicBezTo>
                <a:lnTo>
                  <a:pt x="427472" y="271983"/>
                </a:lnTo>
                <a:lnTo>
                  <a:pt x="523266" y="271983"/>
                </a:lnTo>
                <a:lnTo>
                  <a:pt x="523266" y="312981"/>
                </a:lnTo>
                <a:lnTo>
                  <a:pt x="371475" y="312981"/>
                </a:lnTo>
                <a:lnTo>
                  <a:pt x="371475" y="283982"/>
                </a:lnTo>
                <a:lnTo>
                  <a:pt x="477469" y="97594"/>
                </a:lnTo>
                <a:lnTo>
                  <a:pt x="477469" y="39797"/>
                </a:lnTo>
                <a:lnTo>
                  <a:pt x="420472" y="39797"/>
                </a:lnTo>
                <a:lnTo>
                  <a:pt x="420472" y="97994"/>
                </a:lnTo>
                <a:lnTo>
                  <a:pt x="374675" y="97994"/>
                </a:lnTo>
                <a:lnTo>
                  <a:pt x="374675" y="28398"/>
                </a:lnTo>
                <a:cubicBezTo>
                  <a:pt x="374675" y="9466"/>
                  <a:pt x="384208" y="0"/>
                  <a:pt x="403273" y="0"/>
                </a:cubicBezTo>
                <a:close/>
                <a:moveTo>
                  <a:pt x="224098" y="0"/>
                </a:moveTo>
                <a:lnTo>
                  <a:pt x="321092" y="0"/>
                </a:lnTo>
                <a:cubicBezTo>
                  <a:pt x="339891" y="0"/>
                  <a:pt x="349291" y="9599"/>
                  <a:pt x="349291" y="28798"/>
                </a:cubicBezTo>
                <a:lnTo>
                  <a:pt x="349291" y="284382"/>
                </a:lnTo>
                <a:cubicBezTo>
                  <a:pt x="349291" y="303448"/>
                  <a:pt x="339891" y="312981"/>
                  <a:pt x="321092" y="312981"/>
                </a:cubicBezTo>
                <a:lnTo>
                  <a:pt x="223498" y="312981"/>
                </a:lnTo>
                <a:cubicBezTo>
                  <a:pt x="204966" y="312981"/>
                  <a:pt x="195700" y="303448"/>
                  <a:pt x="195700" y="284382"/>
                </a:cubicBezTo>
                <a:lnTo>
                  <a:pt x="195700" y="28798"/>
                </a:lnTo>
                <a:cubicBezTo>
                  <a:pt x="195700" y="9599"/>
                  <a:pt x="205166" y="0"/>
                  <a:pt x="224098" y="0"/>
                </a:cubicBezTo>
                <a:close/>
                <a:moveTo>
                  <a:pt x="31798" y="0"/>
                </a:moveTo>
                <a:lnTo>
                  <a:pt x="123593" y="0"/>
                </a:lnTo>
                <a:cubicBezTo>
                  <a:pt x="142658" y="0"/>
                  <a:pt x="152191" y="9466"/>
                  <a:pt x="152191" y="28398"/>
                </a:cubicBezTo>
                <a:lnTo>
                  <a:pt x="152191" y="88994"/>
                </a:lnTo>
                <a:cubicBezTo>
                  <a:pt x="152191" y="98860"/>
                  <a:pt x="148791" y="109793"/>
                  <a:pt x="141992" y="121792"/>
                </a:cubicBezTo>
                <a:lnTo>
                  <a:pt x="55997" y="271983"/>
                </a:lnTo>
                <a:lnTo>
                  <a:pt x="151791" y="271983"/>
                </a:lnTo>
                <a:lnTo>
                  <a:pt x="151791" y="312981"/>
                </a:lnTo>
                <a:lnTo>
                  <a:pt x="0" y="312981"/>
                </a:lnTo>
                <a:lnTo>
                  <a:pt x="0" y="283982"/>
                </a:lnTo>
                <a:lnTo>
                  <a:pt x="105994" y="97594"/>
                </a:lnTo>
                <a:lnTo>
                  <a:pt x="105994" y="39797"/>
                </a:lnTo>
                <a:lnTo>
                  <a:pt x="48997" y="39797"/>
                </a:lnTo>
                <a:lnTo>
                  <a:pt x="48997" y="97994"/>
                </a:lnTo>
                <a:lnTo>
                  <a:pt x="3200" y="97994"/>
                </a:lnTo>
                <a:lnTo>
                  <a:pt x="3200" y="28398"/>
                </a:lnTo>
                <a:cubicBezTo>
                  <a:pt x="3200" y="9466"/>
                  <a:pt x="12733" y="0"/>
                  <a:pt x="31798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Right">
              <a:rot lat="1080000" lon="21594000" rev="0"/>
            </a:camera>
            <a:lightRig rig="soft" dir="t">
              <a:rot lat="0" lon="0" rev="10800000"/>
            </a:lightRig>
          </a:scene3d>
          <a:sp3d extrusionH="203200" prstMaterial="plastic">
            <a:extrusionClr>
              <a:schemeClr val="accent2">
                <a:lumMod val="60000"/>
                <a:lumOff val="40000"/>
              </a:schemeClr>
            </a:extrusionClr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3200" b="1">
                <a:solidFill>
                  <a:schemeClr val="accent5"/>
                </a:solidFill>
                <a:latin typeface="Agency FB" panose="020B0503020202020204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C0CCF-5DF9-4D6B-A379-4A619A44816F}"/>
              </a:ext>
            </a:extLst>
          </p:cNvPr>
          <p:cNvSpPr txBox="1"/>
          <p:nvPr/>
        </p:nvSpPr>
        <p:spPr>
          <a:xfrm>
            <a:off x="7652225" y="3513915"/>
            <a:ext cx="963644" cy="419378"/>
          </a:xfrm>
          <a:custGeom>
            <a:avLst/>
            <a:gdLst/>
            <a:ahLst/>
            <a:cxnLst/>
            <a:rect l="l" t="t" r="r" b="b"/>
            <a:pathLst>
              <a:path w="719166" h="312981">
                <a:moveTo>
                  <a:pt x="241697" y="40197"/>
                </a:moveTo>
                <a:lnTo>
                  <a:pt x="241697" y="272783"/>
                </a:lnTo>
                <a:lnTo>
                  <a:pt x="303493" y="272783"/>
                </a:lnTo>
                <a:lnTo>
                  <a:pt x="303493" y="40197"/>
                </a:lnTo>
                <a:close/>
                <a:moveTo>
                  <a:pt x="595573" y="0"/>
                </a:moveTo>
                <a:lnTo>
                  <a:pt x="690967" y="0"/>
                </a:lnTo>
                <a:cubicBezTo>
                  <a:pt x="709766" y="0"/>
                  <a:pt x="719166" y="9599"/>
                  <a:pt x="719166" y="28798"/>
                </a:cubicBezTo>
                <a:lnTo>
                  <a:pt x="719166" y="102393"/>
                </a:lnTo>
                <a:cubicBezTo>
                  <a:pt x="719166" y="114793"/>
                  <a:pt x="713966" y="124392"/>
                  <a:pt x="703566" y="131192"/>
                </a:cubicBezTo>
                <a:lnTo>
                  <a:pt x="674568" y="149991"/>
                </a:lnTo>
                <a:lnTo>
                  <a:pt x="703966" y="168389"/>
                </a:lnTo>
                <a:cubicBezTo>
                  <a:pt x="714099" y="174656"/>
                  <a:pt x="719166" y="184055"/>
                  <a:pt x="719166" y="196588"/>
                </a:cubicBezTo>
                <a:lnTo>
                  <a:pt x="719166" y="284382"/>
                </a:lnTo>
                <a:cubicBezTo>
                  <a:pt x="719166" y="303448"/>
                  <a:pt x="709766" y="312981"/>
                  <a:pt x="690967" y="312981"/>
                </a:cubicBezTo>
                <a:lnTo>
                  <a:pt x="594973" y="312981"/>
                </a:lnTo>
                <a:cubicBezTo>
                  <a:pt x="576441" y="312981"/>
                  <a:pt x="567175" y="303448"/>
                  <a:pt x="567175" y="284382"/>
                </a:cubicBezTo>
                <a:lnTo>
                  <a:pt x="567175" y="212187"/>
                </a:lnTo>
                <a:lnTo>
                  <a:pt x="613172" y="212187"/>
                </a:lnTo>
                <a:lnTo>
                  <a:pt x="613172" y="272783"/>
                </a:lnTo>
                <a:lnTo>
                  <a:pt x="673368" y="272783"/>
                </a:lnTo>
                <a:lnTo>
                  <a:pt x="673368" y="194188"/>
                </a:lnTo>
                <a:lnTo>
                  <a:pt x="615972" y="154790"/>
                </a:lnTo>
                <a:lnTo>
                  <a:pt x="615972" y="144991"/>
                </a:lnTo>
                <a:lnTo>
                  <a:pt x="673368" y="106193"/>
                </a:lnTo>
                <a:lnTo>
                  <a:pt x="673368" y="40197"/>
                </a:lnTo>
                <a:lnTo>
                  <a:pt x="613172" y="40197"/>
                </a:lnTo>
                <a:lnTo>
                  <a:pt x="613172" y="97194"/>
                </a:lnTo>
                <a:lnTo>
                  <a:pt x="567175" y="97194"/>
                </a:lnTo>
                <a:lnTo>
                  <a:pt x="567175" y="28798"/>
                </a:lnTo>
                <a:cubicBezTo>
                  <a:pt x="567175" y="9599"/>
                  <a:pt x="576641" y="0"/>
                  <a:pt x="595573" y="0"/>
                </a:cubicBezTo>
                <a:close/>
                <a:moveTo>
                  <a:pt x="403273" y="0"/>
                </a:moveTo>
                <a:lnTo>
                  <a:pt x="495068" y="0"/>
                </a:lnTo>
                <a:cubicBezTo>
                  <a:pt x="514133" y="0"/>
                  <a:pt x="523666" y="9466"/>
                  <a:pt x="523666" y="28398"/>
                </a:cubicBezTo>
                <a:lnTo>
                  <a:pt x="523666" y="88994"/>
                </a:lnTo>
                <a:cubicBezTo>
                  <a:pt x="523666" y="98860"/>
                  <a:pt x="520266" y="109793"/>
                  <a:pt x="513467" y="121792"/>
                </a:cubicBezTo>
                <a:lnTo>
                  <a:pt x="427472" y="271983"/>
                </a:lnTo>
                <a:lnTo>
                  <a:pt x="523266" y="271983"/>
                </a:lnTo>
                <a:lnTo>
                  <a:pt x="523266" y="312981"/>
                </a:lnTo>
                <a:lnTo>
                  <a:pt x="371475" y="312981"/>
                </a:lnTo>
                <a:lnTo>
                  <a:pt x="371475" y="283982"/>
                </a:lnTo>
                <a:lnTo>
                  <a:pt x="477469" y="97594"/>
                </a:lnTo>
                <a:lnTo>
                  <a:pt x="477469" y="39797"/>
                </a:lnTo>
                <a:lnTo>
                  <a:pt x="420472" y="39797"/>
                </a:lnTo>
                <a:lnTo>
                  <a:pt x="420472" y="97994"/>
                </a:lnTo>
                <a:lnTo>
                  <a:pt x="374675" y="97994"/>
                </a:lnTo>
                <a:lnTo>
                  <a:pt x="374675" y="28398"/>
                </a:lnTo>
                <a:cubicBezTo>
                  <a:pt x="374675" y="9466"/>
                  <a:pt x="384208" y="0"/>
                  <a:pt x="403273" y="0"/>
                </a:cubicBezTo>
                <a:close/>
                <a:moveTo>
                  <a:pt x="224098" y="0"/>
                </a:moveTo>
                <a:lnTo>
                  <a:pt x="321092" y="0"/>
                </a:lnTo>
                <a:cubicBezTo>
                  <a:pt x="339891" y="0"/>
                  <a:pt x="349291" y="9599"/>
                  <a:pt x="349291" y="28798"/>
                </a:cubicBezTo>
                <a:lnTo>
                  <a:pt x="349291" y="284382"/>
                </a:lnTo>
                <a:cubicBezTo>
                  <a:pt x="349291" y="303448"/>
                  <a:pt x="339891" y="312981"/>
                  <a:pt x="321092" y="312981"/>
                </a:cubicBezTo>
                <a:lnTo>
                  <a:pt x="223498" y="312981"/>
                </a:lnTo>
                <a:cubicBezTo>
                  <a:pt x="204966" y="312981"/>
                  <a:pt x="195700" y="303448"/>
                  <a:pt x="195700" y="284382"/>
                </a:cubicBezTo>
                <a:lnTo>
                  <a:pt x="195700" y="28798"/>
                </a:lnTo>
                <a:cubicBezTo>
                  <a:pt x="195700" y="9599"/>
                  <a:pt x="205166" y="0"/>
                  <a:pt x="224098" y="0"/>
                </a:cubicBezTo>
                <a:close/>
                <a:moveTo>
                  <a:pt x="31798" y="0"/>
                </a:moveTo>
                <a:lnTo>
                  <a:pt x="123593" y="0"/>
                </a:lnTo>
                <a:cubicBezTo>
                  <a:pt x="142658" y="0"/>
                  <a:pt x="152191" y="9466"/>
                  <a:pt x="152191" y="28398"/>
                </a:cubicBezTo>
                <a:lnTo>
                  <a:pt x="152191" y="88994"/>
                </a:lnTo>
                <a:cubicBezTo>
                  <a:pt x="152191" y="98860"/>
                  <a:pt x="148791" y="109793"/>
                  <a:pt x="141992" y="121792"/>
                </a:cubicBezTo>
                <a:lnTo>
                  <a:pt x="55997" y="271983"/>
                </a:lnTo>
                <a:lnTo>
                  <a:pt x="151791" y="271983"/>
                </a:lnTo>
                <a:lnTo>
                  <a:pt x="151791" y="312981"/>
                </a:lnTo>
                <a:lnTo>
                  <a:pt x="0" y="312981"/>
                </a:lnTo>
                <a:lnTo>
                  <a:pt x="0" y="283982"/>
                </a:lnTo>
                <a:lnTo>
                  <a:pt x="105994" y="97594"/>
                </a:lnTo>
                <a:lnTo>
                  <a:pt x="105994" y="39797"/>
                </a:lnTo>
                <a:lnTo>
                  <a:pt x="48997" y="39797"/>
                </a:lnTo>
                <a:lnTo>
                  <a:pt x="48997" y="97994"/>
                </a:lnTo>
                <a:lnTo>
                  <a:pt x="3200" y="97994"/>
                </a:lnTo>
                <a:lnTo>
                  <a:pt x="3200" y="28398"/>
                </a:lnTo>
                <a:cubicBezTo>
                  <a:pt x="3200" y="9466"/>
                  <a:pt x="12733" y="0"/>
                  <a:pt x="3179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Right">
              <a:rot lat="1080000" lon="21594000" rev="0"/>
            </a:camera>
            <a:lightRig rig="soft" dir="t">
              <a:rot lat="0" lon="0" rev="10800000"/>
            </a:lightRig>
          </a:scene3d>
          <a:sp3d extrusionH="203200" prstMaterial="plastic">
            <a:extrusionClr>
              <a:schemeClr val="accent3">
                <a:lumMod val="60000"/>
                <a:lumOff val="40000"/>
              </a:schemeClr>
            </a:extrusionClr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3200" b="1">
                <a:solidFill>
                  <a:schemeClr val="accent5"/>
                </a:solidFill>
                <a:latin typeface="Agency FB" panose="020B0503020202020204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B16D0-9EC0-475C-8EC7-6860E2CDF16C}"/>
              </a:ext>
            </a:extLst>
          </p:cNvPr>
          <p:cNvSpPr txBox="1"/>
          <p:nvPr/>
        </p:nvSpPr>
        <p:spPr>
          <a:xfrm>
            <a:off x="9686438" y="2233988"/>
            <a:ext cx="973559" cy="419378"/>
          </a:xfrm>
          <a:custGeom>
            <a:avLst/>
            <a:gdLst/>
            <a:ahLst/>
            <a:cxnLst/>
            <a:rect l="l" t="t" r="r" b="b"/>
            <a:pathLst>
              <a:path w="726565" h="312981">
                <a:moveTo>
                  <a:pt x="241697" y="40197"/>
                </a:moveTo>
                <a:lnTo>
                  <a:pt x="241697" y="272783"/>
                </a:lnTo>
                <a:lnTo>
                  <a:pt x="303493" y="272783"/>
                </a:lnTo>
                <a:lnTo>
                  <a:pt x="303493" y="40197"/>
                </a:lnTo>
                <a:close/>
                <a:moveTo>
                  <a:pt x="633171" y="0"/>
                </a:moveTo>
                <a:lnTo>
                  <a:pt x="680768" y="0"/>
                </a:lnTo>
                <a:cubicBezTo>
                  <a:pt x="680768" y="933"/>
                  <a:pt x="680768" y="1533"/>
                  <a:pt x="680768" y="1800"/>
                </a:cubicBezTo>
                <a:lnTo>
                  <a:pt x="607772" y="214187"/>
                </a:lnTo>
                <a:lnTo>
                  <a:pt x="658169" y="214187"/>
                </a:lnTo>
                <a:lnTo>
                  <a:pt x="658169" y="119992"/>
                </a:lnTo>
                <a:lnTo>
                  <a:pt x="702767" y="119992"/>
                </a:lnTo>
                <a:lnTo>
                  <a:pt x="702767" y="214187"/>
                </a:lnTo>
                <a:lnTo>
                  <a:pt x="726565" y="214187"/>
                </a:lnTo>
                <a:lnTo>
                  <a:pt x="726565" y="253984"/>
                </a:lnTo>
                <a:lnTo>
                  <a:pt x="702767" y="253984"/>
                </a:lnTo>
                <a:lnTo>
                  <a:pt x="702767" y="312981"/>
                </a:lnTo>
                <a:lnTo>
                  <a:pt x="658169" y="312981"/>
                </a:lnTo>
                <a:lnTo>
                  <a:pt x="658169" y="253984"/>
                </a:lnTo>
                <a:lnTo>
                  <a:pt x="555376" y="253984"/>
                </a:lnTo>
                <a:lnTo>
                  <a:pt x="555376" y="226186"/>
                </a:lnTo>
                <a:close/>
                <a:moveTo>
                  <a:pt x="403273" y="0"/>
                </a:moveTo>
                <a:lnTo>
                  <a:pt x="495068" y="0"/>
                </a:lnTo>
                <a:cubicBezTo>
                  <a:pt x="514133" y="0"/>
                  <a:pt x="523666" y="9466"/>
                  <a:pt x="523666" y="28398"/>
                </a:cubicBezTo>
                <a:lnTo>
                  <a:pt x="523666" y="88994"/>
                </a:lnTo>
                <a:cubicBezTo>
                  <a:pt x="523666" y="98860"/>
                  <a:pt x="520266" y="109793"/>
                  <a:pt x="513467" y="121792"/>
                </a:cubicBezTo>
                <a:lnTo>
                  <a:pt x="427472" y="271983"/>
                </a:lnTo>
                <a:lnTo>
                  <a:pt x="523266" y="271983"/>
                </a:lnTo>
                <a:lnTo>
                  <a:pt x="523266" y="312981"/>
                </a:lnTo>
                <a:lnTo>
                  <a:pt x="371475" y="312981"/>
                </a:lnTo>
                <a:lnTo>
                  <a:pt x="371475" y="283982"/>
                </a:lnTo>
                <a:lnTo>
                  <a:pt x="477469" y="97594"/>
                </a:lnTo>
                <a:lnTo>
                  <a:pt x="477469" y="39797"/>
                </a:lnTo>
                <a:lnTo>
                  <a:pt x="420472" y="39797"/>
                </a:lnTo>
                <a:lnTo>
                  <a:pt x="420472" y="97994"/>
                </a:lnTo>
                <a:lnTo>
                  <a:pt x="374675" y="97994"/>
                </a:lnTo>
                <a:lnTo>
                  <a:pt x="374675" y="28398"/>
                </a:lnTo>
                <a:cubicBezTo>
                  <a:pt x="374675" y="9466"/>
                  <a:pt x="384208" y="0"/>
                  <a:pt x="403273" y="0"/>
                </a:cubicBezTo>
                <a:close/>
                <a:moveTo>
                  <a:pt x="224098" y="0"/>
                </a:moveTo>
                <a:lnTo>
                  <a:pt x="321092" y="0"/>
                </a:lnTo>
                <a:cubicBezTo>
                  <a:pt x="339891" y="0"/>
                  <a:pt x="349290" y="9599"/>
                  <a:pt x="349290" y="28798"/>
                </a:cubicBezTo>
                <a:lnTo>
                  <a:pt x="349290" y="284382"/>
                </a:lnTo>
                <a:cubicBezTo>
                  <a:pt x="349290" y="303448"/>
                  <a:pt x="339891" y="312981"/>
                  <a:pt x="321092" y="312981"/>
                </a:cubicBezTo>
                <a:lnTo>
                  <a:pt x="223498" y="312981"/>
                </a:lnTo>
                <a:cubicBezTo>
                  <a:pt x="204966" y="312981"/>
                  <a:pt x="195700" y="303448"/>
                  <a:pt x="195700" y="284382"/>
                </a:cubicBezTo>
                <a:lnTo>
                  <a:pt x="195700" y="28798"/>
                </a:lnTo>
                <a:cubicBezTo>
                  <a:pt x="195700" y="9599"/>
                  <a:pt x="205166" y="0"/>
                  <a:pt x="224098" y="0"/>
                </a:cubicBezTo>
                <a:close/>
                <a:moveTo>
                  <a:pt x="31798" y="0"/>
                </a:moveTo>
                <a:lnTo>
                  <a:pt x="123593" y="0"/>
                </a:lnTo>
                <a:cubicBezTo>
                  <a:pt x="142658" y="0"/>
                  <a:pt x="152191" y="9466"/>
                  <a:pt x="152191" y="28398"/>
                </a:cubicBezTo>
                <a:lnTo>
                  <a:pt x="152191" y="88994"/>
                </a:lnTo>
                <a:cubicBezTo>
                  <a:pt x="152191" y="98860"/>
                  <a:pt x="148791" y="109793"/>
                  <a:pt x="141992" y="121792"/>
                </a:cubicBezTo>
                <a:lnTo>
                  <a:pt x="55997" y="271983"/>
                </a:lnTo>
                <a:lnTo>
                  <a:pt x="151791" y="271983"/>
                </a:lnTo>
                <a:lnTo>
                  <a:pt x="151791" y="312981"/>
                </a:lnTo>
                <a:lnTo>
                  <a:pt x="0" y="312981"/>
                </a:lnTo>
                <a:lnTo>
                  <a:pt x="0" y="283982"/>
                </a:lnTo>
                <a:lnTo>
                  <a:pt x="105994" y="97594"/>
                </a:lnTo>
                <a:lnTo>
                  <a:pt x="105994" y="39797"/>
                </a:lnTo>
                <a:lnTo>
                  <a:pt x="48997" y="39797"/>
                </a:lnTo>
                <a:lnTo>
                  <a:pt x="48997" y="97994"/>
                </a:lnTo>
                <a:lnTo>
                  <a:pt x="3200" y="97994"/>
                </a:lnTo>
                <a:lnTo>
                  <a:pt x="3200" y="28398"/>
                </a:lnTo>
                <a:cubicBezTo>
                  <a:pt x="3200" y="9466"/>
                  <a:pt x="12733" y="0"/>
                  <a:pt x="3179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Right">
              <a:rot lat="1080000" lon="21594000" rev="0"/>
            </a:camera>
            <a:lightRig rig="soft" dir="t">
              <a:rot lat="0" lon="0" rev="10800000"/>
            </a:lightRig>
          </a:scene3d>
          <a:sp3d extrusionH="203200" prstMaterial="plastic">
            <a:extrusionClr>
              <a:schemeClr val="accent4">
                <a:lumMod val="60000"/>
                <a:lumOff val="40000"/>
              </a:schemeClr>
            </a:extrusionClr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3200" b="1">
                <a:solidFill>
                  <a:schemeClr val="accent5"/>
                </a:solidFill>
                <a:latin typeface="Agency FB" panose="020B0503020202020204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22" name="Group 29">
            <a:extLst>
              <a:ext uri="{FF2B5EF4-FFF2-40B4-BE49-F238E27FC236}">
                <a16:creationId xmlns:a16="http://schemas.microsoft.com/office/drawing/2014/main" id="{BAA891E0-FB78-4662-A88B-794D41132985}"/>
              </a:ext>
            </a:extLst>
          </p:cNvPr>
          <p:cNvGrpSpPr/>
          <p:nvPr/>
        </p:nvGrpSpPr>
        <p:grpSpPr>
          <a:xfrm>
            <a:off x="3143778" y="5177501"/>
            <a:ext cx="1960612" cy="868695"/>
            <a:chOff x="910640" y="2975794"/>
            <a:chExt cx="1527408" cy="21727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041A81-D3A8-43C2-8DB9-AF77F414BBC2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DC3C3F-AAD0-49C3-9811-55DF292FA287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6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2">
            <a:extLst>
              <a:ext uri="{FF2B5EF4-FFF2-40B4-BE49-F238E27FC236}">
                <a16:creationId xmlns:a16="http://schemas.microsoft.com/office/drawing/2014/main" id="{046D6ACF-B5F1-464E-9464-A30CCDBFBBB5}"/>
              </a:ext>
            </a:extLst>
          </p:cNvPr>
          <p:cNvGrpSpPr/>
          <p:nvPr/>
        </p:nvGrpSpPr>
        <p:grpSpPr>
          <a:xfrm>
            <a:off x="1059845" y="3463501"/>
            <a:ext cx="1960612" cy="868695"/>
            <a:chOff x="910640" y="2975794"/>
            <a:chExt cx="1527408" cy="217275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52C2EE-ED9E-4F16-B721-E1BF21FBD1D2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552DA3-10E7-46C9-A263-AE9157A951D3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6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35">
            <a:extLst>
              <a:ext uri="{FF2B5EF4-FFF2-40B4-BE49-F238E27FC236}">
                <a16:creationId xmlns:a16="http://schemas.microsoft.com/office/drawing/2014/main" id="{D7007D2D-971F-4154-9068-D92FE59A9317}"/>
              </a:ext>
            </a:extLst>
          </p:cNvPr>
          <p:cNvGrpSpPr/>
          <p:nvPr/>
        </p:nvGrpSpPr>
        <p:grpSpPr>
          <a:xfrm>
            <a:off x="7128112" y="5177501"/>
            <a:ext cx="1960612" cy="868695"/>
            <a:chOff x="910640" y="2975794"/>
            <a:chExt cx="1527408" cy="217275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050F5E-FA21-4829-AB30-8E4E226AFBF9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74F826-BFDD-4398-8303-8975AEA2A6A3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6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8">
            <a:extLst>
              <a:ext uri="{FF2B5EF4-FFF2-40B4-BE49-F238E27FC236}">
                <a16:creationId xmlns:a16="http://schemas.microsoft.com/office/drawing/2014/main" id="{AEA9477C-526E-4FCC-A95A-67C7842CA3FC}"/>
              </a:ext>
            </a:extLst>
          </p:cNvPr>
          <p:cNvGrpSpPr/>
          <p:nvPr/>
        </p:nvGrpSpPr>
        <p:grpSpPr>
          <a:xfrm>
            <a:off x="5135945" y="3881624"/>
            <a:ext cx="1960612" cy="868695"/>
            <a:chOff x="910640" y="2975794"/>
            <a:chExt cx="1527408" cy="21727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53CAA98-FAC7-4A24-8913-ACDD780A0EFF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CF1865-AA5A-453F-A8BC-137C18EFD094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6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41">
            <a:extLst>
              <a:ext uri="{FF2B5EF4-FFF2-40B4-BE49-F238E27FC236}">
                <a16:creationId xmlns:a16="http://schemas.microsoft.com/office/drawing/2014/main" id="{461AC5F7-B8A4-4CF7-8DAD-50D1943CDEE9}"/>
              </a:ext>
            </a:extLst>
          </p:cNvPr>
          <p:cNvGrpSpPr/>
          <p:nvPr/>
        </p:nvGrpSpPr>
        <p:grpSpPr>
          <a:xfrm>
            <a:off x="9120279" y="3881624"/>
            <a:ext cx="1960612" cy="868695"/>
            <a:chOff x="910640" y="2975794"/>
            <a:chExt cx="1527408" cy="217275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83E1C1-E12E-4443-863C-7D95E8B6697A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B49198-2A6D-449E-8098-2FCC7D276DE4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6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84" name="TextBox 2683">
            <a:extLst>
              <a:ext uri="{FF2B5EF4-FFF2-40B4-BE49-F238E27FC236}">
                <a16:creationId xmlns:a16="http://schemas.microsoft.com/office/drawing/2014/main" id="{94B8A9F2-E95E-4D4A-81B9-7E8321847810}"/>
              </a:ext>
            </a:extLst>
          </p:cNvPr>
          <p:cNvSpPr txBox="1"/>
          <p:nvPr/>
        </p:nvSpPr>
        <p:spPr>
          <a:xfrm>
            <a:off x="6165302" y="4869468"/>
            <a:ext cx="551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85" name="TextBox 2684">
            <a:extLst>
              <a:ext uri="{FF2B5EF4-FFF2-40B4-BE49-F238E27FC236}">
                <a16:creationId xmlns:a16="http://schemas.microsoft.com/office/drawing/2014/main" id="{BB6DD504-17AD-425F-8E11-FDBA602DA52B}"/>
              </a:ext>
            </a:extLst>
          </p:cNvPr>
          <p:cNvSpPr txBox="1"/>
          <p:nvPr/>
        </p:nvSpPr>
        <p:spPr>
          <a:xfrm>
            <a:off x="6165302" y="5392817"/>
            <a:ext cx="551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grpSp>
        <p:nvGrpSpPr>
          <p:cNvPr id="2721" name="그룹 2720">
            <a:extLst>
              <a:ext uri="{FF2B5EF4-FFF2-40B4-BE49-F238E27FC236}">
                <a16:creationId xmlns:a16="http://schemas.microsoft.com/office/drawing/2014/main" id="{D1D0F120-1492-4515-ADD0-B2FDC0C201FD}"/>
              </a:ext>
            </a:extLst>
          </p:cNvPr>
          <p:cNvGrpSpPr/>
          <p:nvPr/>
        </p:nvGrpSpPr>
        <p:grpSpPr>
          <a:xfrm>
            <a:off x="6503030" y="1815900"/>
            <a:ext cx="5106610" cy="2565322"/>
            <a:chOff x="7270901" y="1698089"/>
            <a:chExt cx="5106610" cy="2565322"/>
          </a:xfrm>
        </p:grpSpPr>
        <p:grpSp>
          <p:nvGrpSpPr>
            <p:cNvPr id="2722" name="그룹 2721">
              <a:extLst>
                <a:ext uri="{FF2B5EF4-FFF2-40B4-BE49-F238E27FC236}">
                  <a16:creationId xmlns:a16="http://schemas.microsoft.com/office/drawing/2014/main" id="{53A9A356-39E1-4EB7-9F31-8D99A14871C2}"/>
                </a:ext>
              </a:extLst>
            </p:cNvPr>
            <p:cNvGrpSpPr/>
            <p:nvPr/>
          </p:nvGrpSpPr>
          <p:grpSpPr>
            <a:xfrm>
              <a:off x="7270901" y="1698089"/>
              <a:ext cx="5106610" cy="646331"/>
              <a:chOff x="7213996" y="3308211"/>
              <a:chExt cx="5106610" cy="646331"/>
            </a:xfrm>
          </p:grpSpPr>
          <p:sp>
            <p:nvSpPr>
              <p:cNvPr id="2729" name="Rectangle 59">
                <a:extLst>
                  <a:ext uri="{FF2B5EF4-FFF2-40B4-BE49-F238E27FC236}">
                    <a16:creationId xmlns:a16="http://schemas.microsoft.com/office/drawing/2014/main" id="{562341ED-0147-4D58-ACBF-7B387DE5B8C3}"/>
                  </a:ext>
                </a:extLst>
              </p:cNvPr>
              <p:cNvSpPr/>
              <p:nvPr/>
            </p:nvSpPr>
            <p:spPr>
              <a:xfrm>
                <a:off x="7213996" y="3370311"/>
                <a:ext cx="219456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제목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730" name="직사각형 22">
                <a:extLst>
                  <a:ext uri="{FF2B5EF4-FFF2-40B4-BE49-F238E27FC236}">
                    <a16:creationId xmlns:a16="http://schemas.microsoft.com/office/drawing/2014/main" id="{6FCD9A05-7216-463D-B6B4-E46AABDA1206}"/>
                  </a:ext>
                </a:extLst>
              </p:cNvPr>
              <p:cNvSpPr/>
              <p:nvPr/>
            </p:nvSpPr>
            <p:spPr>
              <a:xfrm>
                <a:off x="9821564" y="3308211"/>
                <a:ext cx="24990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Example Text : Get a modern PowerPoint  Presentation that is beautifully designed.</a:t>
                </a:r>
              </a:p>
            </p:txBody>
          </p:sp>
        </p:grpSp>
        <p:grpSp>
          <p:nvGrpSpPr>
            <p:cNvPr id="2723" name="그룹 2722">
              <a:extLst>
                <a:ext uri="{FF2B5EF4-FFF2-40B4-BE49-F238E27FC236}">
                  <a16:creationId xmlns:a16="http://schemas.microsoft.com/office/drawing/2014/main" id="{52083DAB-B628-49E3-A014-97FF6DEC5A0E}"/>
                </a:ext>
              </a:extLst>
            </p:cNvPr>
            <p:cNvGrpSpPr/>
            <p:nvPr/>
          </p:nvGrpSpPr>
          <p:grpSpPr>
            <a:xfrm>
              <a:off x="7270901" y="2651909"/>
              <a:ext cx="5106610" cy="646331"/>
              <a:chOff x="7213996" y="4424461"/>
              <a:chExt cx="5106610" cy="646331"/>
            </a:xfrm>
          </p:grpSpPr>
          <p:sp>
            <p:nvSpPr>
              <p:cNvPr id="2727" name="Rectangle 64">
                <a:extLst>
                  <a:ext uri="{FF2B5EF4-FFF2-40B4-BE49-F238E27FC236}">
                    <a16:creationId xmlns:a16="http://schemas.microsoft.com/office/drawing/2014/main" id="{DB1ADD76-B5BC-4DB9-B559-6A890208BF9A}"/>
                  </a:ext>
                </a:extLst>
              </p:cNvPr>
              <p:cNvSpPr/>
              <p:nvPr/>
            </p:nvSpPr>
            <p:spPr>
              <a:xfrm>
                <a:off x="7213996" y="4475212"/>
                <a:ext cx="2194560" cy="369332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작가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728" name="직사각형 22">
                <a:extLst>
                  <a:ext uri="{FF2B5EF4-FFF2-40B4-BE49-F238E27FC236}">
                    <a16:creationId xmlns:a16="http://schemas.microsoft.com/office/drawing/2014/main" id="{20C15D57-C082-498B-A08E-B722A0F99FF1}"/>
                  </a:ext>
                </a:extLst>
              </p:cNvPr>
              <p:cNvSpPr/>
              <p:nvPr/>
            </p:nvSpPr>
            <p:spPr>
              <a:xfrm>
                <a:off x="9821564" y="4424461"/>
                <a:ext cx="24990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Example Text : Get a modern PowerPoint  Presentation that is beautifully designed.</a:t>
                </a:r>
              </a:p>
            </p:txBody>
          </p:sp>
        </p:grpSp>
        <p:grpSp>
          <p:nvGrpSpPr>
            <p:cNvPr id="2724" name="그룹 2723">
              <a:extLst>
                <a:ext uri="{FF2B5EF4-FFF2-40B4-BE49-F238E27FC236}">
                  <a16:creationId xmlns:a16="http://schemas.microsoft.com/office/drawing/2014/main" id="{2557DCC0-6C11-481F-B006-E40E2F5F5738}"/>
                </a:ext>
              </a:extLst>
            </p:cNvPr>
            <p:cNvGrpSpPr/>
            <p:nvPr/>
          </p:nvGrpSpPr>
          <p:grpSpPr>
            <a:xfrm>
              <a:off x="7270901" y="3617080"/>
              <a:ext cx="5106610" cy="646331"/>
              <a:chOff x="7213996" y="5540712"/>
              <a:chExt cx="5106610" cy="646331"/>
            </a:xfrm>
          </p:grpSpPr>
          <p:sp>
            <p:nvSpPr>
              <p:cNvPr id="2725" name="Rectangle 65">
                <a:extLst>
                  <a:ext uri="{FF2B5EF4-FFF2-40B4-BE49-F238E27FC236}">
                    <a16:creationId xmlns:a16="http://schemas.microsoft.com/office/drawing/2014/main" id="{F8F15B16-2F5F-4AB5-A077-D61CF114D605}"/>
                  </a:ext>
                </a:extLst>
              </p:cNvPr>
              <p:cNvSpPr/>
              <p:nvPr/>
            </p:nvSpPr>
            <p:spPr>
              <a:xfrm>
                <a:off x="7213996" y="5610986"/>
                <a:ext cx="2194560" cy="369332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한 </a:t>
                </a:r>
                <a:r>
                  <a:rPr lang="ko-KR" altLang="en-US" sz="1600" b="1" dirty="0" err="1" smtClean="0">
                    <a:solidFill>
                      <a:schemeClr val="bg1"/>
                    </a:solidFill>
                    <a:cs typeface="Arial" pitchFamily="34" charset="0"/>
                  </a:rPr>
                  <a:t>줄평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726" name="직사각형 22">
                <a:extLst>
                  <a:ext uri="{FF2B5EF4-FFF2-40B4-BE49-F238E27FC236}">
                    <a16:creationId xmlns:a16="http://schemas.microsoft.com/office/drawing/2014/main" id="{6C896B4F-5052-4BA3-84A4-A639D9276193}"/>
                  </a:ext>
                </a:extLst>
              </p:cNvPr>
              <p:cNvSpPr/>
              <p:nvPr/>
            </p:nvSpPr>
            <p:spPr>
              <a:xfrm>
                <a:off x="9821564" y="5540712"/>
                <a:ext cx="24990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Example Text : Get a modern PowerPoint  Presentation that is beautifully designed.</a:t>
                </a:r>
              </a:p>
            </p:txBody>
          </p:sp>
        </p:grpSp>
      </p:grpSp>
      <p:sp>
        <p:nvSpPr>
          <p:cNvPr id="2731" name="TextBox 2730">
            <a:extLst>
              <a:ext uri="{FF2B5EF4-FFF2-40B4-BE49-F238E27FC236}">
                <a16:creationId xmlns:a16="http://schemas.microsoft.com/office/drawing/2014/main" id="{4FC167D6-526D-4D52-9A7E-E09CF9BAE28F}"/>
              </a:ext>
            </a:extLst>
          </p:cNvPr>
          <p:cNvSpPr txBox="1"/>
          <p:nvPr/>
        </p:nvSpPr>
        <p:spPr>
          <a:xfrm>
            <a:off x="6165302" y="4530785"/>
            <a:ext cx="5512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02" y="1429783"/>
            <a:ext cx="5760720" cy="51134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385" y="2369577"/>
            <a:ext cx="1288473" cy="262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758" y="3372608"/>
            <a:ext cx="1609725" cy="2489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012" y="4250887"/>
            <a:ext cx="989215" cy="2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4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241" y="4563687"/>
            <a:ext cx="5160211" cy="1330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458" y="5228705"/>
            <a:ext cx="39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</a:t>
            </a:r>
            <a:r>
              <a:rPr lang="en-US" altLang="ko-KR" dirty="0" smtClean="0"/>
              <a:t>URL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23" y="1454186"/>
            <a:ext cx="4792374" cy="28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11170</TotalTime>
  <Words>299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 Unicode MS</vt:lpstr>
      <vt:lpstr>Agency FB</vt:lpstr>
      <vt:lpstr>Arial</vt:lpstr>
      <vt:lpstr>Office Theme</vt:lpstr>
      <vt:lpstr>Free PPT Templates: Allppt.com</vt:lpstr>
      <vt:lpstr>Free PPT Templates: Allppt.com</vt:lpstr>
      <vt:lpstr>Free PPT Templates: Allppt.com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Shin</cp:lastModifiedBy>
  <cp:revision>18</cp:revision>
  <dcterms:created xsi:type="dcterms:W3CDTF">2018-02-18T19:39:47Z</dcterms:created>
  <dcterms:modified xsi:type="dcterms:W3CDTF">2024-04-11T07:15:50Z</dcterms:modified>
</cp:coreProperties>
</file>