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C3726-500D-4E78-888F-14C2CC60B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5C27C9-E4AF-419D-9C2F-DC0BC1467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3E6E03-B9BA-48B2-BB48-4257C240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A974-6B4E-4CB3-BD0C-54D58FE96545}" type="datetimeFigureOut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915C3A-675F-4972-8686-1BA47F6E8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F4BBA6-4D80-47B4-A9D4-4D7A9182F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E629-8331-434D-9C20-E0B8291F7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59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E80C8-0486-446A-A886-7AFEE61E7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8F9C96-2E48-4CD3-8FA5-B62A64292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D8366A-CACF-48A0-8E03-D1A9304B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A974-6B4E-4CB3-BD0C-54D58FE96545}" type="datetimeFigureOut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0A92B3-F08B-4904-B766-2019B3B69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F6AB9E-3AA4-4F61-BAE0-CBB1D6AE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E629-8331-434D-9C20-E0B8291F7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47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2D346F-8AF7-4E22-919A-40848FE57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6332A0-921E-4BAF-88F7-4E931D42E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255864-131C-4B35-83FC-5AC89CA49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A974-6B4E-4CB3-BD0C-54D58FE96545}" type="datetimeFigureOut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23886C-FC05-457C-A62C-D898D14C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321491-674B-48B2-BDF6-E3C1A763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E629-8331-434D-9C20-E0B8291F7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11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9C016-F63B-468C-9C64-9A387D198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6C188E-C97B-4D2D-B187-09D2EEFBB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165734-732B-493E-9BA9-76CD3C744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A974-6B4E-4CB3-BD0C-54D58FE96545}" type="datetimeFigureOut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1B2AD3-6475-438F-A16F-DB4CD7F5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22197-6AB0-4C30-BB2A-C9208E38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E629-8331-434D-9C20-E0B8291F7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8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E89BB-F39E-4527-B735-7708690E2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DEACAC-3168-476E-8C2D-D66F649F0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1E286A-1590-4399-91E3-87E77ED74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A974-6B4E-4CB3-BD0C-54D58FE96545}" type="datetimeFigureOut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B21E3C-B75B-4243-AA38-73E23A8A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9A88E-BE1A-4FA9-89FC-34C15F11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E629-8331-434D-9C20-E0B8291F7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64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EBDDC-2527-4783-81DE-F0876994C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7D9240-B43E-4849-81E6-75855A140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FDF276-5191-4362-9D4D-313053AAC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3E980B-EB3D-4080-9189-2C1B61B24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A974-6B4E-4CB3-BD0C-54D58FE96545}" type="datetimeFigureOut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A9C040-CBBA-44E0-AE37-BFA608024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DF735D-B8FE-45A5-BA88-60808C79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E629-8331-434D-9C20-E0B8291F7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202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94909-306B-45D3-A949-892888AD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561347-4DEA-42A2-894E-697B8D54A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92CD67-C66A-4D23-AFCC-89CABCA1C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407E47-4B0B-4577-8594-E8C490916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E9F904-2151-4DD6-8E09-58F09FA91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F07D45-2609-46DB-B6A5-EE54E4156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A974-6B4E-4CB3-BD0C-54D58FE96545}" type="datetimeFigureOut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2866BF-3448-4618-88BC-B0BB721D9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571B6F-BCD6-46D7-BC52-B34B2C1B9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E629-8331-434D-9C20-E0B8291F7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321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47A31-8F73-4B98-8CBF-07D007303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7AFB42-AE5B-487E-B440-2383151FE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A974-6B4E-4CB3-BD0C-54D58FE96545}" type="datetimeFigureOut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F86BC9-8718-461F-AB6A-579A1677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8E67E0-4252-4B9D-8DC8-747DF330F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E629-8331-434D-9C20-E0B8291F7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78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11B8A0-B31D-4CE1-BD39-4F66A2F83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A974-6B4E-4CB3-BD0C-54D58FE96545}" type="datetimeFigureOut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A82B06-CA11-437C-B385-5CACD8A3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046F5B-B05F-4F65-8991-77C0FF3F9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E629-8331-434D-9C20-E0B8291F7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5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93934-D3FD-45EE-9F90-911DE263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CC2BAF-5E9C-41BA-9C24-2870A220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6EC822-797D-4712-A78D-17D0B224B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AA99BA-A2BE-487E-88AA-F17666A2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A974-6B4E-4CB3-BD0C-54D58FE96545}" type="datetimeFigureOut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62DC7C-1A55-4029-98D7-C50FE2805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95C295-7051-41F9-8CD9-61A03A7E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E629-8331-434D-9C20-E0B8291F7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90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0D2E1-A1D3-4189-9610-4E82D0F96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78517E-5D56-401B-A2B9-9AE98A060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584A07-7E8C-4B4F-A233-766FCBCCE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688360-BDB0-49F1-9E02-94DA7CBDE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A974-6B4E-4CB3-BD0C-54D58FE96545}" type="datetimeFigureOut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28AA8B-1D67-47AF-AC45-E9F126A9E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99C5F5-29CB-44D7-A474-8B3FDD3FB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E629-8331-434D-9C20-E0B8291F7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91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2C07D7-AE96-4C70-B95A-301CF320A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348B06-FE21-407B-BC5B-7A483F350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07FF7F-0B67-41EF-9A00-920008CE3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0A974-6B4E-4CB3-BD0C-54D58FE96545}" type="datetimeFigureOut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1F9D1A-9D52-49F9-BE4F-A75B9224A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B0C221-A2FC-40F5-83A1-B74C8B419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1E629-8331-434D-9C20-E0B8291F7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35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F439F-E947-43F3-B489-838A4F5152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Rasp_data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4D2CE1-C3DA-4F3C-A260-F90EE62FD8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Database schema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77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1B90E-B375-4E5C-927E-04EE8204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Data Definition Language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3AE5A3-3720-4CC7-801C-D0F52A81E07D}"/>
              </a:ext>
            </a:extLst>
          </p:cNvPr>
          <p:cNvSpPr txBox="1"/>
          <p:nvPr/>
        </p:nvSpPr>
        <p:spPr>
          <a:xfrm>
            <a:off x="998376" y="1464906"/>
            <a:ext cx="10355424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/>
              <a:t>Create table </a:t>
            </a:r>
            <a:r>
              <a:rPr lang="en-US" altLang="ko-KR" b="1" dirty="0" err="1"/>
              <a:t>App_settings</a:t>
            </a:r>
            <a:endParaRPr lang="en-US" altLang="ko-KR" b="1" dirty="0"/>
          </a:p>
          <a:p>
            <a:r>
              <a:rPr lang="en-US" altLang="ko-KR" b="1" dirty="0"/>
              <a:t>(</a:t>
            </a:r>
          </a:p>
          <a:p>
            <a:r>
              <a:rPr lang="en-US" altLang="ko-KR" b="1" dirty="0"/>
              <a:t>	id			int not null </a:t>
            </a:r>
            <a:r>
              <a:rPr lang="en-US" altLang="ko-KR" b="1" dirty="0" err="1"/>
              <a:t>auto_increment</a:t>
            </a:r>
            <a:r>
              <a:rPr lang="en-US" altLang="ko-KR" b="1" dirty="0"/>
              <a:t>,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is_noti</a:t>
            </a:r>
            <a:r>
              <a:rPr lang="en-US" altLang="ko-KR" b="1" dirty="0"/>
              <a:t>			</a:t>
            </a:r>
            <a:r>
              <a:rPr lang="en-US" altLang="ko-KR" b="1" dirty="0" err="1"/>
              <a:t>boolean</a:t>
            </a:r>
            <a:r>
              <a:rPr lang="en-US" altLang="ko-KR" b="1" dirty="0"/>
              <a:t> ,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fcm_token</a:t>
            </a:r>
            <a:r>
              <a:rPr lang="en-US" altLang="ko-KR" b="1" dirty="0"/>
              <a:t>		varchar(45),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view_log_cnt</a:t>
            </a:r>
            <a:r>
              <a:rPr lang="en-US" altLang="ko-KR" b="1" dirty="0"/>
              <a:t>		int,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user_id</a:t>
            </a:r>
            <a:r>
              <a:rPr lang="en-US" altLang="ko-KR" b="1" dirty="0"/>
              <a:t>			varchar(20) not null,</a:t>
            </a:r>
          </a:p>
          <a:p>
            <a:r>
              <a:rPr lang="en-US" altLang="ko-KR" b="1" dirty="0"/>
              <a:t>	primary key(id),</a:t>
            </a:r>
          </a:p>
          <a:p>
            <a:r>
              <a:rPr lang="en-US" altLang="ko-KR" b="1" dirty="0"/>
              <a:t>	foreign key(</a:t>
            </a:r>
            <a:r>
              <a:rPr lang="en-US" altLang="ko-KR" b="1" dirty="0" err="1"/>
              <a:t>user_id</a:t>
            </a:r>
            <a:r>
              <a:rPr lang="en-US" altLang="ko-KR" b="1" dirty="0"/>
              <a:t>) references User(id)</a:t>
            </a:r>
          </a:p>
          <a:p>
            <a:r>
              <a:rPr lang="en-US" altLang="ko-KR" b="1" dirty="0"/>
              <a:t>);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2321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1B90E-B375-4E5C-927E-04EE8204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Data Definition Language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3AE5A3-3720-4CC7-801C-D0F52A81E07D}"/>
              </a:ext>
            </a:extLst>
          </p:cNvPr>
          <p:cNvSpPr txBox="1"/>
          <p:nvPr/>
        </p:nvSpPr>
        <p:spPr>
          <a:xfrm>
            <a:off x="998376" y="1464906"/>
            <a:ext cx="10355424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/>
              <a:t>Create table Writes</a:t>
            </a:r>
          </a:p>
          <a:p>
            <a:r>
              <a:rPr lang="en-US" altLang="ko-KR" b="1" dirty="0"/>
              <a:t>(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device_id</a:t>
            </a:r>
            <a:r>
              <a:rPr lang="en-US" altLang="ko-KR" b="1" dirty="0"/>
              <a:t>		varchar(20) not null,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log_no</a:t>
            </a:r>
            <a:r>
              <a:rPr lang="en-US" altLang="ko-KR" b="1" dirty="0"/>
              <a:t>			int not null ,</a:t>
            </a:r>
          </a:p>
          <a:p>
            <a:r>
              <a:rPr lang="en-US" altLang="ko-KR" b="1" dirty="0"/>
              <a:t>	file			varchar(100),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function_type</a:t>
            </a:r>
            <a:r>
              <a:rPr lang="en-US" altLang="ko-KR" b="1" dirty="0"/>
              <a:t>		varchar(20),</a:t>
            </a:r>
          </a:p>
          <a:p>
            <a:r>
              <a:rPr lang="en-US" altLang="ko-KR" b="1" dirty="0"/>
              <a:t>	primary key(</a:t>
            </a:r>
            <a:r>
              <a:rPr lang="en-US" altLang="ko-KR" b="1" dirty="0" err="1"/>
              <a:t>device_id</a:t>
            </a:r>
            <a:r>
              <a:rPr lang="en-US" altLang="ko-KR" b="1" dirty="0"/>
              <a:t>, </a:t>
            </a:r>
            <a:r>
              <a:rPr lang="en-US" altLang="ko-KR" b="1" dirty="0" err="1"/>
              <a:t>log_no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);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44047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1B90E-B375-4E5C-927E-04EE8204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Data Definition Language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3AE5A3-3720-4CC7-801C-D0F52A81E07D}"/>
              </a:ext>
            </a:extLst>
          </p:cNvPr>
          <p:cNvSpPr txBox="1"/>
          <p:nvPr/>
        </p:nvSpPr>
        <p:spPr>
          <a:xfrm>
            <a:off x="998376" y="1464906"/>
            <a:ext cx="10355424" cy="57554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800" b="1" dirty="0"/>
              <a:t>Create table User</a:t>
            </a:r>
          </a:p>
          <a:p>
            <a:r>
              <a:rPr lang="en-US" altLang="ko-KR" sz="800" b="1" dirty="0"/>
              <a:t>(</a:t>
            </a:r>
          </a:p>
          <a:p>
            <a:r>
              <a:rPr lang="en-US" altLang="ko-KR" sz="800" b="1" dirty="0"/>
              <a:t>	id	 varchar(20) not null,</a:t>
            </a:r>
          </a:p>
          <a:p>
            <a:r>
              <a:rPr lang="en-US" altLang="ko-KR" sz="800" b="1" dirty="0"/>
              <a:t>	pin	 varchar(20),</a:t>
            </a:r>
          </a:p>
          <a:p>
            <a:r>
              <a:rPr lang="en-US" altLang="ko-KR" sz="800" b="1" dirty="0"/>
              <a:t>	</a:t>
            </a:r>
            <a:r>
              <a:rPr lang="en-US" altLang="ko-KR" sz="800" b="1" dirty="0" err="1"/>
              <a:t>app_settings_id</a:t>
            </a:r>
            <a:r>
              <a:rPr lang="en-US" altLang="ko-KR" sz="800" b="1" dirty="0"/>
              <a:t>	 int,</a:t>
            </a:r>
          </a:p>
          <a:p>
            <a:r>
              <a:rPr lang="en-US" altLang="ko-KR" sz="800" b="1" dirty="0"/>
              <a:t>	primary key(id)</a:t>
            </a:r>
          </a:p>
          <a:p>
            <a:r>
              <a:rPr lang="en-US" altLang="ko-KR" sz="800" b="1" dirty="0"/>
              <a:t>);</a:t>
            </a:r>
          </a:p>
          <a:p>
            <a:endParaRPr lang="en-US" altLang="ko-KR" sz="800" b="1" dirty="0"/>
          </a:p>
          <a:p>
            <a:r>
              <a:rPr lang="en-US" altLang="ko-KR" sz="800" b="1" dirty="0"/>
              <a:t>Create table Device</a:t>
            </a:r>
          </a:p>
          <a:p>
            <a:r>
              <a:rPr lang="en-US" altLang="ko-KR" sz="800" b="1" dirty="0"/>
              <a:t>(</a:t>
            </a:r>
          </a:p>
          <a:p>
            <a:r>
              <a:rPr lang="en-US" altLang="ko-KR" sz="800" b="1" dirty="0"/>
              <a:t>	id	 varchar(20) not null,</a:t>
            </a:r>
          </a:p>
          <a:p>
            <a:r>
              <a:rPr lang="en-US" altLang="ko-KR" sz="800" b="1" dirty="0"/>
              <a:t>	name	 varchar(20),</a:t>
            </a:r>
          </a:p>
          <a:p>
            <a:r>
              <a:rPr lang="en-US" altLang="ko-KR" sz="800" b="1" dirty="0"/>
              <a:t>	functions 	 varchar(45),</a:t>
            </a:r>
          </a:p>
          <a:p>
            <a:r>
              <a:rPr lang="en-US" altLang="ko-KR" sz="800" b="1" dirty="0"/>
              <a:t>	</a:t>
            </a:r>
            <a:r>
              <a:rPr lang="en-US" altLang="ko-KR" sz="800" b="1" dirty="0" err="1"/>
              <a:t>user_id</a:t>
            </a:r>
            <a:r>
              <a:rPr lang="en-US" altLang="ko-KR" sz="800" b="1" dirty="0"/>
              <a:t> 	 varchar(20) not null,</a:t>
            </a:r>
          </a:p>
          <a:p>
            <a:r>
              <a:rPr lang="en-US" altLang="ko-KR" sz="800" b="1" dirty="0"/>
              <a:t>	primary key(id)</a:t>
            </a:r>
          </a:p>
          <a:p>
            <a:r>
              <a:rPr lang="en-US" altLang="ko-KR" sz="800" b="1" dirty="0"/>
              <a:t>);</a:t>
            </a:r>
          </a:p>
          <a:p>
            <a:endParaRPr lang="en-US" altLang="ko-KR" sz="800" b="1" dirty="0"/>
          </a:p>
          <a:p>
            <a:r>
              <a:rPr lang="en-US" altLang="ko-KR" sz="800" b="1" dirty="0"/>
              <a:t>Create table Log</a:t>
            </a:r>
          </a:p>
          <a:p>
            <a:r>
              <a:rPr lang="en-US" altLang="ko-KR" sz="800" b="1" dirty="0"/>
              <a:t>(</a:t>
            </a:r>
          </a:p>
          <a:p>
            <a:r>
              <a:rPr lang="en-US" altLang="ko-KR" sz="800" b="1" dirty="0"/>
              <a:t>	</a:t>
            </a:r>
            <a:r>
              <a:rPr lang="en-US" altLang="ko-KR" sz="800" b="1" dirty="0" err="1"/>
              <a:t>log_no</a:t>
            </a:r>
            <a:r>
              <a:rPr lang="en-US" altLang="ko-KR" sz="800" b="1" dirty="0"/>
              <a:t>	  int not null </a:t>
            </a:r>
            <a:r>
              <a:rPr lang="en-US" altLang="ko-KR" sz="800" b="1" dirty="0" err="1"/>
              <a:t>auto_increment</a:t>
            </a:r>
            <a:r>
              <a:rPr lang="en-US" altLang="ko-KR" sz="800" b="1" dirty="0"/>
              <a:t>,</a:t>
            </a:r>
          </a:p>
          <a:p>
            <a:r>
              <a:rPr lang="en-US" altLang="ko-KR" sz="800" b="1" dirty="0"/>
              <a:t>	</a:t>
            </a:r>
            <a:r>
              <a:rPr lang="en-US" altLang="ko-KR" sz="800" b="1" dirty="0" err="1"/>
              <a:t>current_datetime</a:t>
            </a:r>
            <a:r>
              <a:rPr lang="en-US" altLang="ko-KR" sz="800" b="1" dirty="0"/>
              <a:t>	  datetime,</a:t>
            </a:r>
          </a:p>
          <a:p>
            <a:r>
              <a:rPr lang="en-US" altLang="ko-KR" sz="800" b="1" dirty="0"/>
              <a:t>	memo 	 varchar(45),</a:t>
            </a:r>
          </a:p>
          <a:p>
            <a:r>
              <a:rPr lang="en-US" altLang="ko-KR" sz="800" b="1" dirty="0"/>
              <a:t>	primary key(</a:t>
            </a:r>
            <a:r>
              <a:rPr lang="en-US" altLang="ko-KR" sz="800" b="1" dirty="0" err="1"/>
              <a:t>log_no</a:t>
            </a:r>
            <a:r>
              <a:rPr lang="en-US" altLang="ko-KR" sz="800" b="1" dirty="0"/>
              <a:t>)</a:t>
            </a:r>
          </a:p>
          <a:p>
            <a:r>
              <a:rPr lang="en-US" altLang="ko-KR" sz="800" b="1" dirty="0"/>
              <a:t>);</a:t>
            </a:r>
          </a:p>
          <a:p>
            <a:endParaRPr lang="en-US" altLang="ko-KR" sz="800" b="1" dirty="0"/>
          </a:p>
          <a:p>
            <a:r>
              <a:rPr lang="en-US" altLang="ko-KR" sz="800" b="1" dirty="0"/>
              <a:t>Create table </a:t>
            </a:r>
            <a:r>
              <a:rPr lang="en-US" altLang="ko-KR" sz="800" b="1" dirty="0" err="1"/>
              <a:t>App_settings</a:t>
            </a:r>
            <a:endParaRPr lang="en-US" altLang="ko-KR" sz="800" b="1" dirty="0"/>
          </a:p>
          <a:p>
            <a:r>
              <a:rPr lang="en-US" altLang="ko-KR" sz="800" b="1" dirty="0"/>
              <a:t>(</a:t>
            </a:r>
          </a:p>
          <a:p>
            <a:r>
              <a:rPr lang="en-US" altLang="ko-KR" sz="800" b="1" dirty="0"/>
              <a:t>	id	 int not null </a:t>
            </a:r>
            <a:r>
              <a:rPr lang="en-US" altLang="ko-KR" sz="800" b="1" dirty="0" err="1"/>
              <a:t>auto_increment</a:t>
            </a:r>
            <a:r>
              <a:rPr lang="en-US" altLang="ko-KR" sz="800" b="1" dirty="0"/>
              <a:t>,</a:t>
            </a:r>
          </a:p>
          <a:p>
            <a:r>
              <a:rPr lang="en-US" altLang="ko-KR" sz="800" b="1" dirty="0"/>
              <a:t>	</a:t>
            </a:r>
            <a:r>
              <a:rPr lang="en-US" altLang="ko-KR" sz="800" b="1" dirty="0" err="1"/>
              <a:t>is_noti</a:t>
            </a:r>
            <a:r>
              <a:rPr lang="en-US" altLang="ko-KR" sz="800" b="1" dirty="0"/>
              <a:t>	 </a:t>
            </a:r>
            <a:r>
              <a:rPr lang="en-US" altLang="ko-KR" sz="800" b="1" dirty="0" err="1"/>
              <a:t>boolean</a:t>
            </a:r>
            <a:r>
              <a:rPr lang="en-US" altLang="ko-KR" sz="800" b="1" dirty="0"/>
              <a:t> ,</a:t>
            </a:r>
          </a:p>
          <a:p>
            <a:r>
              <a:rPr lang="en-US" altLang="ko-KR" sz="800" b="1" dirty="0"/>
              <a:t>	</a:t>
            </a:r>
            <a:r>
              <a:rPr lang="en-US" altLang="ko-KR" sz="800" b="1" dirty="0" err="1"/>
              <a:t>fcm_token</a:t>
            </a:r>
            <a:r>
              <a:rPr lang="en-US" altLang="ko-KR" sz="800" b="1" dirty="0"/>
              <a:t>	 varchar(45),</a:t>
            </a:r>
          </a:p>
          <a:p>
            <a:r>
              <a:rPr lang="en-US" altLang="ko-KR" sz="800" b="1" dirty="0"/>
              <a:t>	</a:t>
            </a:r>
            <a:r>
              <a:rPr lang="en-US" altLang="ko-KR" sz="800" b="1" dirty="0" err="1"/>
              <a:t>view_log_cnt</a:t>
            </a:r>
            <a:r>
              <a:rPr lang="en-US" altLang="ko-KR" sz="800" b="1" dirty="0"/>
              <a:t>	 int,</a:t>
            </a:r>
          </a:p>
          <a:p>
            <a:r>
              <a:rPr lang="en-US" altLang="ko-KR" sz="800" b="1" dirty="0"/>
              <a:t>	</a:t>
            </a:r>
            <a:r>
              <a:rPr lang="en-US" altLang="ko-KR" sz="800" b="1" dirty="0" err="1"/>
              <a:t>user_id</a:t>
            </a:r>
            <a:r>
              <a:rPr lang="en-US" altLang="ko-KR" sz="800" b="1" dirty="0"/>
              <a:t>	 varchar(20) not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null,</a:t>
            </a:r>
          </a:p>
          <a:p>
            <a:r>
              <a:rPr lang="en-US" altLang="ko-KR" sz="800" b="1" dirty="0"/>
              <a:t>	primary key(id)</a:t>
            </a:r>
          </a:p>
          <a:p>
            <a:r>
              <a:rPr lang="en-US" altLang="ko-KR" sz="800" b="1" dirty="0"/>
              <a:t>);</a:t>
            </a:r>
          </a:p>
          <a:p>
            <a:endParaRPr lang="en-US" altLang="ko-KR" sz="800" b="1" dirty="0"/>
          </a:p>
          <a:p>
            <a:r>
              <a:rPr lang="en-US" altLang="ko-KR" sz="800" b="1" dirty="0"/>
              <a:t>Create table Writes</a:t>
            </a:r>
          </a:p>
          <a:p>
            <a:r>
              <a:rPr lang="en-US" altLang="ko-KR" sz="800" b="1" dirty="0"/>
              <a:t>(</a:t>
            </a:r>
          </a:p>
          <a:p>
            <a:r>
              <a:rPr lang="en-US" altLang="ko-KR" sz="800" b="1" dirty="0"/>
              <a:t>	</a:t>
            </a:r>
            <a:r>
              <a:rPr lang="en-US" altLang="ko-KR" sz="800" b="1" dirty="0" err="1"/>
              <a:t>device_id</a:t>
            </a:r>
            <a:r>
              <a:rPr lang="en-US" altLang="ko-KR" sz="800" b="1" dirty="0"/>
              <a:t> 	varchar(20) not null,</a:t>
            </a:r>
          </a:p>
          <a:p>
            <a:r>
              <a:rPr lang="en-US" altLang="ko-KR" sz="800" b="1" dirty="0"/>
              <a:t>	</a:t>
            </a:r>
            <a:r>
              <a:rPr lang="en-US" altLang="ko-KR" sz="800" b="1" dirty="0" err="1"/>
              <a:t>log_no</a:t>
            </a:r>
            <a:r>
              <a:rPr lang="en-US" altLang="ko-KR" sz="800" b="1" dirty="0"/>
              <a:t> 	int not null,</a:t>
            </a:r>
          </a:p>
          <a:p>
            <a:r>
              <a:rPr lang="en-US" altLang="ko-KR" sz="800" b="1" dirty="0"/>
              <a:t> 	file 	varchar(100),</a:t>
            </a:r>
          </a:p>
          <a:p>
            <a:r>
              <a:rPr lang="en-US" altLang="ko-KR" sz="800" b="1" dirty="0"/>
              <a:t>	</a:t>
            </a:r>
            <a:r>
              <a:rPr lang="en-US" altLang="ko-KR" sz="800" b="1" dirty="0" err="1"/>
              <a:t>function_type</a:t>
            </a:r>
            <a:r>
              <a:rPr lang="en-US" altLang="ko-KR" sz="800" b="1" dirty="0"/>
              <a:t> 	varchar(20),</a:t>
            </a:r>
          </a:p>
          <a:p>
            <a:r>
              <a:rPr lang="en-US" altLang="ko-KR" sz="800" b="1" dirty="0"/>
              <a:t>	primary key(</a:t>
            </a:r>
            <a:r>
              <a:rPr lang="en-US" altLang="ko-KR" sz="800" b="1" dirty="0" err="1"/>
              <a:t>device_id</a:t>
            </a:r>
            <a:r>
              <a:rPr lang="en-US" altLang="ko-KR" sz="800" b="1" dirty="0"/>
              <a:t>, </a:t>
            </a:r>
            <a:r>
              <a:rPr lang="en-US" altLang="ko-KR" sz="800" b="1" dirty="0" err="1"/>
              <a:t>log_no</a:t>
            </a:r>
            <a:r>
              <a:rPr lang="en-US" altLang="ko-KR" sz="800" b="1" dirty="0"/>
              <a:t>)</a:t>
            </a:r>
          </a:p>
          <a:p>
            <a:r>
              <a:rPr lang="en-US" altLang="ko-KR" sz="800" b="1" dirty="0"/>
              <a:t>);</a:t>
            </a:r>
          </a:p>
          <a:p>
            <a:r>
              <a:rPr lang="en-US" altLang="ko-KR" sz="800" b="1" dirty="0"/>
              <a:t>alter table User add constraint User_fk1 foreign key(</a:t>
            </a:r>
            <a:r>
              <a:rPr lang="en-US" altLang="ko-KR" sz="800" b="1" dirty="0" err="1"/>
              <a:t>app_settings_id</a:t>
            </a:r>
            <a:r>
              <a:rPr lang="en-US" altLang="ko-KR" sz="800" b="1" dirty="0"/>
              <a:t>) references </a:t>
            </a:r>
            <a:r>
              <a:rPr lang="en-US" altLang="ko-KR" sz="800" b="1" dirty="0" err="1"/>
              <a:t>App_settings</a:t>
            </a:r>
            <a:r>
              <a:rPr lang="en-US" altLang="ko-KR" sz="800" b="1" dirty="0"/>
              <a:t>(id);</a:t>
            </a:r>
          </a:p>
          <a:p>
            <a:r>
              <a:rPr lang="en-US" altLang="ko-KR" sz="800" b="1" dirty="0"/>
              <a:t>alter table Device add constraint Device_fk1 foreign key(</a:t>
            </a:r>
            <a:r>
              <a:rPr lang="en-US" altLang="ko-KR" sz="800" b="1" dirty="0" err="1"/>
              <a:t>user_id</a:t>
            </a:r>
            <a:r>
              <a:rPr lang="en-US" altLang="ko-KR" sz="800" b="1" dirty="0"/>
              <a:t>) references User(id);</a:t>
            </a:r>
          </a:p>
          <a:p>
            <a:r>
              <a:rPr lang="en-US" altLang="ko-KR" sz="800" b="1" dirty="0"/>
              <a:t>alter table </a:t>
            </a:r>
            <a:r>
              <a:rPr lang="en-US" altLang="ko-KR" sz="800" b="1" dirty="0" err="1"/>
              <a:t>App_settings</a:t>
            </a:r>
            <a:r>
              <a:rPr lang="en-US" altLang="ko-KR" sz="800" b="1" dirty="0"/>
              <a:t> add constraint App_settings_fk1 foreign key(</a:t>
            </a:r>
            <a:r>
              <a:rPr lang="en-US" altLang="ko-KR" sz="800" b="1" dirty="0" err="1"/>
              <a:t>user_id</a:t>
            </a:r>
            <a:r>
              <a:rPr lang="en-US" altLang="ko-KR" sz="800" b="1" dirty="0"/>
              <a:t>) references User(id);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344934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1B90E-B375-4E5C-927E-04EE82044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Entity type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2848A9F-6AC1-4E7B-A79E-328667AD3EBB}"/>
              </a:ext>
            </a:extLst>
          </p:cNvPr>
          <p:cNvGrpSpPr/>
          <p:nvPr/>
        </p:nvGrpSpPr>
        <p:grpSpPr>
          <a:xfrm>
            <a:off x="1191237" y="1904300"/>
            <a:ext cx="2367094" cy="1094764"/>
            <a:chOff x="1191237" y="1904300"/>
            <a:chExt cx="2367094" cy="109476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53D5F3C-E676-4720-A78D-EEF05482D99C}"/>
                </a:ext>
              </a:extLst>
            </p:cNvPr>
            <p:cNvSpPr/>
            <p:nvPr/>
          </p:nvSpPr>
          <p:spPr>
            <a:xfrm>
              <a:off x="1862355" y="1904300"/>
              <a:ext cx="998290" cy="3607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User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87CEED9-3CFC-458F-9F73-40B463B20333}"/>
                </a:ext>
              </a:extLst>
            </p:cNvPr>
            <p:cNvSpPr/>
            <p:nvPr/>
          </p:nvSpPr>
          <p:spPr>
            <a:xfrm>
              <a:off x="1191237" y="2638336"/>
              <a:ext cx="998290" cy="36072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u="sng" dirty="0"/>
                <a:t>id</a:t>
              </a:r>
              <a:endParaRPr lang="ko-KR" altLang="en-US" u="sng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8CBDB5C-3D89-4578-859B-88E0BF0010A5}"/>
                </a:ext>
              </a:extLst>
            </p:cNvPr>
            <p:cNvSpPr/>
            <p:nvPr/>
          </p:nvSpPr>
          <p:spPr>
            <a:xfrm>
              <a:off x="2560041" y="2638337"/>
              <a:ext cx="998290" cy="36072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</a:t>
              </a:r>
              <a:endParaRPr lang="ko-KR" altLang="en-US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FC43463-E9AF-40CA-A291-53F074BE0E0B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flipH="1">
              <a:off x="1690382" y="2265027"/>
              <a:ext cx="671118" cy="3733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72F0C5CC-ADA1-46A8-826A-B94502AFDBDC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2361500" y="2265027"/>
              <a:ext cx="697686" cy="373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8B92CBE-8012-4B7B-9B2B-172727878AB3}"/>
              </a:ext>
            </a:extLst>
          </p:cNvPr>
          <p:cNvGrpSpPr/>
          <p:nvPr/>
        </p:nvGrpSpPr>
        <p:grpSpPr>
          <a:xfrm>
            <a:off x="1065400" y="4101909"/>
            <a:ext cx="4090046" cy="1124429"/>
            <a:chOff x="1367404" y="3766349"/>
            <a:chExt cx="4090046" cy="112442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764F7B1-75EC-45D1-950D-0B679611BAA2}"/>
                </a:ext>
              </a:extLst>
            </p:cNvPr>
            <p:cNvSpPr/>
            <p:nvPr/>
          </p:nvSpPr>
          <p:spPr>
            <a:xfrm>
              <a:off x="2710343" y="3766349"/>
              <a:ext cx="998290" cy="3607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Device</a:t>
              </a:r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0E88408-65EF-4741-A1CA-FBCFB4083585}"/>
                </a:ext>
              </a:extLst>
            </p:cNvPr>
            <p:cNvSpPr/>
            <p:nvPr/>
          </p:nvSpPr>
          <p:spPr>
            <a:xfrm>
              <a:off x="1367404" y="4347898"/>
              <a:ext cx="998290" cy="36430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u="sng" dirty="0"/>
                <a:t>id</a:t>
              </a:r>
              <a:endParaRPr lang="ko-KR" altLang="en-US" u="sng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60D7D0B-5D6D-4AB8-9E81-9A20B3D57826}"/>
                </a:ext>
              </a:extLst>
            </p:cNvPr>
            <p:cNvSpPr/>
            <p:nvPr/>
          </p:nvSpPr>
          <p:spPr>
            <a:xfrm>
              <a:off x="2529283" y="4530051"/>
              <a:ext cx="1101054" cy="36072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name</a:t>
              </a:r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6357D02-E1AF-48F6-945A-BC3D044A8CC7}"/>
                </a:ext>
              </a:extLst>
            </p:cNvPr>
            <p:cNvSpPr/>
            <p:nvPr/>
          </p:nvSpPr>
          <p:spPr>
            <a:xfrm>
              <a:off x="3793926" y="4412611"/>
              <a:ext cx="1663524" cy="36072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functions</a:t>
              </a:r>
              <a:endParaRPr lang="ko-KR" altLang="en-US" dirty="0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80E5F95-64ED-4993-B179-B20FC453E199}"/>
                </a:ext>
              </a:extLst>
            </p:cNvPr>
            <p:cNvCxnSpPr>
              <a:stCxn id="14" idx="2"/>
              <a:endCxn id="15" idx="0"/>
            </p:cNvCxnSpPr>
            <p:nvPr/>
          </p:nvCxnSpPr>
          <p:spPr>
            <a:xfrm flipH="1">
              <a:off x="1866549" y="4127076"/>
              <a:ext cx="1342939" cy="220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754C9B23-344E-4D2A-9F75-4078E0C71BFA}"/>
                </a:ext>
              </a:extLst>
            </p:cNvPr>
            <p:cNvCxnSpPr>
              <a:stCxn id="14" idx="2"/>
              <a:endCxn id="16" idx="0"/>
            </p:cNvCxnSpPr>
            <p:nvPr/>
          </p:nvCxnSpPr>
          <p:spPr>
            <a:xfrm flipH="1">
              <a:off x="3079810" y="4127076"/>
              <a:ext cx="129678" cy="402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598F547-D353-45FF-99BC-91DBB457F673}"/>
                </a:ext>
              </a:extLst>
            </p:cNvPr>
            <p:cNvCxnSpPr>
              <a:cxnSpLocks/>
              <a:stCxn id="14" idx="2"/>
              <a:endCxn id="17" idx="0"/>
            </p:cNvCxnSpPr>
            <p:nvPr/>
          </p:nvCxnSpPr>
          <p:spPr>
            <a:xfrm>
              <a:off x="3209488" y="4127076"/>
              <a:ext cx="1416200" cy="2855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EF59021-DB20-4B7C-A295-E0BA20D24FAC}"/>
              </a:ext>
            </a:extLst>
          </p:cNvPr>
          <p:cNvGrpSpPr/>
          <p:nvPr/>
        </p:nvGrpSpPr>
        <p:grpSpPr>
          <a:xfrm>
            <a:off x="6049024" y="1809964"/>
            <a:ext cx="4935781" cy="1439954"/>
            <a:chOff x="6422248" y="1942357"/>
            <a:chExt cx="4935781" cy="1439954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07A8FCB5-D925-4C1A-A34C-4967926824C2}"/>
                </a:ext>
              </a:extLst>
            </p:cNvPr>
            <p:cNvGrpSpPr/>
            <p:nvPr/>
          </p:nvGrpSpPr>
          <p:grpSpPr>
            <a:xfrm>
              <a:off x="6422248" y="1942357"/>
              <a:ext cx="3717081" cy="1439954"/>
              <a:chOff x="6422248" y="1942357"/>
              <a:chExt cx="3717081" cy="1439954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D8C4FD8-BE96-4EBD-B05C-D7FCBA99A114}"/>
                  </a:ext>
                </a:extLst>
              </p:cNvPr>
              <p:cNvSpPr/>
              <p:nvPr/>
            </p:nvSpPr>
            <p:spPr>
              <a:xfrm>
                <a:off x="7636740" y="1942357"/>
                <a:ext cx="887837" cy="360727"/>
              </a:xfrm>
              <a:prstGeom prst="rect">
                <a:avLst/>
              </a:prstGeom>
              <a:ln w="63500" cmpd="dbl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Log</a:t>
                </a:r>
                <a:endParaRPr lang="ko-KR" altLang="en-US" dirty="0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AAF71871-892A-4071-B8C1-CB7360EAAA32}"/>
                  </a:ext>
                </a:extLst>
              </p:cNvPr>
              <p:cNvSpPr/>
              <p:nvPr/>
            </p:nvSpPr>
            <p:spPr>
              <a:xfrm>
                <a:off x="6422248" y="2819119"/>
                <a:ext cx="1606305" cy="53270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current_datetime</a:t>
                </a:r>
                <a:endParaRPr lang="ko-KR" altLang="en-US" dirty="0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3742123A-1CA5-42CF-9742-DF3AE6A65BE9}"/>
                  </a:ext>
                </a:extLst>
              </p:cNvPr>
              <p:cNvSpPr/>
              <p:nvPr/>
            </p:nvSpPr>
            <p:spPr>
              <a:xfrm>
                <a:off x="8909604" y="3009001"/>
                <a:ext cx="1229725" cy="37331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memo</a:t>
                </a:r>
                <a:endParaRPr lang="ko-KR" altLang="en-US" dirty="0"/>
              </a:p>
            </p:txBody>
          </p: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2B4851F3-02E5-4E4A-B250-8545F9EF5D17}"/>
                  </a:ext>
                </a:extLst>
              </p:cNvPr>
              <p:cNvCxnSpPr>
                <a:cxnSpLocks/>
                <a:stCxn id="12" idx="2"/>
                <a:endCxn id="25" idx="0"/>
              </p:cNvCxnSpPr>
              <p:nvPr/>
            </p:nvCxnSpPr>
            <p:spPr>
              <a:xfrm flipH="1">
                <a:off x="7225401" y="2303084"/>
                <a:ext cx="855258" cy="516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65E430CB-FF13-4BDD-A991-081423599267}"/>
                  </a:ext>
                </a:extLst>
              </p:cNvPr>
              <p:cNvCxnSpPr>
                <a:stCxn id="12" idx="2"/>
                <a:endCxn id="32" idx="0"/>
              </p:cNvCxnSpPr>
              <p:nvPr/>
            </p:nvCxnSpPr>
            <p:spPr>
              <a:xfrm>
                <a:off x="8080659" y="2303084"/>
                <a:ext cx="1443808" cy="7059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53CECCAC-1EB5-43D6-865A-8AEDDC8E9FE4}"/>
                </a:ext>
              </a:extLst>
            </p:cNvPr>
            <p:cNvCxnSpPr>
              <a:cxnSpLocks/>
              <a:stCxn id="12" idx="2"/>
              <a:endCxn id="58" idx="2"/>
            </p:cNvCxnSpPr>
            <p:nvPr/>
          </p:nvCxnSpPr>
          <p:spPr>
            <a:xfrm>
              <a:off x="8080659" y="2303084"/>
              <a:ext cx="1925392" cy="4491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585034E6-7011-4496-AEE7-B884ECCDFE78}"/>
                </a:ext>
              </a:extLst>
            </p:cNvPr>
            <p:cNvSpPr/>
            <p:nvPr/>
          </p:nvSpPr>
          <p:spPr>
            <a:xfrm>
              <a:off x="10006051" y="2528998"/>
              <a:ext cx="1351978" cy="44639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u="sng" dirty="0" err="1"/>
                <a:t>log_no</a:t>
              </a:r>
              <a:endParaRPr lang="ko-KR" altLang="en-US" u="sng" dirty="0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176B927-A135-4AF1-B579-EBADDC08E615}"/>
              </a:ext>
            </a:extLst>
          </p:cNvPr>
          <p:cNvGrpSpPr/>
          <p:nvPr/>
        </p:nvGrpSpPr>
        <p:grpSpPr>
          <a:xfrm>
            <a:off x="5853887" y="4208432"/>
            <a:ext cx="5265748" cy="1812629"/>
            <a:chOff x="5853887" y="4208432"/>
            <a:chExt cx="5265748" cy="181262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0DFC16F-9D84-4B53-9F44-59C6EA8D0E1F}"/>
                </a:ext>
              </a:extLst>
            </p:cNvPr>
            <p:cNvSpPr/>
            <p:nvPr/>
          </p:nvSpPr>
          <p:spPr>
            <a:xfrm>
              <a:off x="7747195" y="4208432"/>
              <a:ext cx="1550567" cy="3607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App_settings</a:t>
              </a:r>
              <a:endParaRPr lang="ko-KR" altLang="en-US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D8A30A2F-AC62-4CE4-8493-8E081F3F4FC7}"/>
                </a:ext>
              </a:extLst>
            </p:cNvPr>
            <p:cNvSpPr/>
            <p:nvPr/>
          </p:nvSpPr>
          <p:spPr>
            <a:xfrm>
              <a:off x="6662943" y="5345520"/>
              <a:ext cx="1370880" cy="36430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is_noti</a:t>
              </a:r>
              <a:endParaRPr lang="ko-KR" altLang="en-US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9F1359EA-F67D-42AC-B77E-5F01AD7C856E}"/>
                </a:ext>
              </a:extLst>
            </p:cNvPr>
            <p:cNvSpPr/>
            <p:nvPr/>
          </p:nvSpPr>
          <p:spPr>
            <a:xfrm>
              <a:off x="8993686" y="4865611"/>
              <a:ext cx="2125949" cy="36430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view_log_cnt</a:t>
              </a:r>
              <a:endParaRPr lang="ko-KR" altLang="en-US" dirty="0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4E9C89CD-7A37-46A4-AD96-9F441B8E693A}"/>
                </a:ext>
              </a:extLst>
            </p:cNvPr>
            <p:cNvCxnSpPr>
              <a:cxnSpLocks/>
              <a:stCxn id="41" idx="2"/>
              <a:endCxn id="42" idx="0"/>
            </p:cNvCxnSpPr>
            <p:nvPr/>
          </p:nvCxnSpPr>
          <p:spPr>
            <a:xfrm flipH="1">
              <a:off x="7348383" y="4569159"/>
              <a:ext cx="1174096" cy="776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F8A7FC8C-3888-4662-81CA-0D61984419ED}"/>
                </a:ext>
              </a:extLst>
            </p:cNvPr>
            <p:cNvCxnSpPr>
              <a:cxnSpLocks/>
              <a:stCxn id="41" idx="2"/>
              <a:endCxn id="43" idx="0"/>
            </p:cNvCxnSpPr>
            <p:nvPr/>
          </p:nvCxnSpPr>
          <p:spPr>
            <a:xfrm>
              <a:off x="8522479" y="4569159"/>
              <a:ext cx="1534182" cy="296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F61A0256-959E-40E8-BF9B-AB44E9F216E0}"/>
                </a:ext>
              </a:extLst>
            </p:cNvPr>
            <p:cNvCxnSpPr>
              <a:cxnSpLocks/>
              <a:stCxn id="41" idx="2"/>
              <a:endCxn id="72" idx="0"/>
            </p:cNvCxnSpPr>
            <p:nvPr/>
          </p:nvCxnSpPr>
          <p:spPr>
            <a:xfrm>
              <a:off x="8522479" y="4569159"/>
              <a:ext cx="224756" cy="8262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E02CB66F-BDB4-44FD-9AB8-396B7A2DF20D}"/>
                </a:ext>
              </a:extLst>
            </p:cNvPr>
            <p:cNvSpPr/>
            <p:nvPr/>
          </p:nvSpPr>
          <p:spPr>
            <a:xfrm>
              <a:off x="8196708" y="5395425"/>
              <a:ext cx="1101054" cy="62563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fcm</a:t>
              </a:r>
              <a:r>
                <a:rPr lang="en-US" altLang="ko-KR" dirty="0"/>
                <a:t>_</a:t>
              </a:r>
            </a:p>
            <a:p>
              <a:pPr algn="ctr"/>
              <a:r>
                <a:rPr lang="en-US" altLang="ko-KR" dirty="0"/>
                <a:t>token</a:t>
              </a:r>
              <a:endParaRPr lang="ko-KR" altLang="en-US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6991B517-73C7-4646-8830-AD646A8CE57D}"/>
                </a:ext>
              </a:extLst>
            </p:cNvPr>
            <p:cNvSpPr/>
            <p:nvPr/>
          </p:nvSpPr>
          <p:spPr>
            <a:xfrm>
              <a:off x="5853887" y="4981214"/>
              <a:ext cx="998290" cy="36430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u="sng" dirty="0"/>
                <a:t>id</a:t>
              </a:r>
              <a:endParaRPr lang="ko-KR" altLang="en-US" u="sng" dirty="0"/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38475767-F33A-4CF4-A095-DCDF3D04546C}"/>
                </a:ext>
              </a:extLst>
            </p:cNvPr>
            <p:cNvCxnSpPr>
              <a:cxnSpLocks/>
              <a:stCxn id="41" idx="2"/>
              <a:endCxn id="77" idx="6"/>
            </p:cNvCxnSpPr>
            <p:nvPr/>
          </p:nvCxnSpPr>
          <p:spPr>
            <a:xfrm flipH="1">
              <a:off x="6852177" y="4569159"/>
              <a:ext cx="1670302" cy="5942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525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1B90E-B375-4E5C-927E-04EE82044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Entity-Relationship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3D5F3C-E676-4720-A78D-EEF05482D99C}"/>
              </a:ext>
            </a:extLst>
          </p:cNvPr>
          <p:cNvSpPr/>
          <p:nvPr/>
        </p:nvSpPr>
        <p:spPr>
          <a:xfrm>
            <a:off x="2432807" y="4219857"/>
            <a:ext cx="998290" cy="3607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64F7B1-75EC-45D1-950D-0B679611BAA2}"/>
              </a:ext>
            </a:extLst>
          </p:cNvPr>
          <p:cNvSpPr/>
          <p:nvPr/>
        </p:nvSpPr>
        <p:spPr>
          <a:xfrm>
            <a:off x="7965308" y="4219858"/>
            <a:ext cx="998290" cy="3607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8C4FD8-BE96-4EBD-B05C-D7FCBA99A114}"/>
              </a:ext>
            </a:extLst>
          </p:cNvPr>
          <p:cNvSpPr/>
          <p:nvPr/>
        </p:nvSpPr>
        <p:spPr>
          <a:xfrm>
            <a:off x="8020533" y="2413053"/>
            <a:ext cx="887837" cy="360727"/>
          </a:xfrm>
          <a:prstGeom prst="rect">
            <a:avLst/>
          </a:prstGeom>
          <a:ln w="63500" cmpd="dbl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</a:t>
            </a:r>
            <a:endParaRPr lang="ko-KR" altLang="en-US" dirty="0"/>
          </a:p>
        </p:txBody>
      </p:sp>
      <p:sp>
        <p:nvSpPr>
          <p:cNvPr id="3" name="순서도: 판단 2">
            <a:extLst>
              <a:ext uri="{FF2B5EF4-FFF2-40B4-BE49-F238E27FC236}">
                <a16:creationId xmlns:a16="http://schemas.microsoft.com/office/drawing/2014/main" id="{8E1753DA-E4F0-4D98-BFB4-3531EC60A1EF}"/>
              </a:ext>
            </a:extLst>
          </p:cNvPr>
          <p:cNvSpPr/>
          <p:nvPr/>
        </p:nvSpPr>
        <p:spPr>
          <a:xfrm>
            <a:off x="7713638" y="3215871"/>
            <a:ext cx="1501629" cy="538995"/>
          </a:xfrm>
          <a:prstGeom prst="flowChartDecision">
            <a:avLst/>
          </a:prstGeom>
          <a:ln w="63500" cmpd="dbl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write</a:t>
            </a:r>
            <a:endParaRPr lang="ko-KR" altLang="en-US" dirty="0"/>
          </a:p>
        </p:txBody>
      </p: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13838915-6510-47A4-BB4A-BF652405269D}"/>
              </a:ext>
            </a:extLst>
          </p:cNvPr>
          <p:cNvSpPr/>
          <p:nvPr/>
        </p:nvSpPr>
        <p:spPr>
          <a:xfrm>
            <a:off x="4020405" y="4181824"/>
            <a:ext cx="2984402" cy="436797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authenticate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84EF26-BBDE-4B37-84BC-4FB21CAC1177}"/>
              </a:ext>
            </a:extLst>
          </p:cNvPr>
          <p:cNvSpPr/>
          <p:nvPr/>
        </p:nvSpPr>
        <p:spPr>
          <a:xfrm>
            <a:off x="2156668" y="2474840"/>
            <a:ext cx="1550567" cy="3607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App_settings</a:t>
            </a:r>
            <a:endParaRPr lang="ko-KR" altLang="en-US" dirty="0"/>
          </a:p>
        </p:txBody>
      </p:sp>
      <p:sp>
        <p:nvSpPr>
          <p:cNvPr id="29" name="순서도: 판단 28">
            <a:extLst>
              <a:ext uri="{FF2B5EF4-FFF2-40B4-BE49-F238E27FC236}">
                <a16:creationId xmlns:a16="http://schemas.microsoft.com/office/drawing/2014/main" id="{C187D1C1-6833-4042-A94E-0DD8D12BE5DB}"/>
              </a:ext>
            </a:extLst>
          </p:cNvPr>
          <p:cNvSpPr/>
          <p:nvPr/>
        </p:nvSpPr>
        <p:spPr>
          <a:xfrm>
            <a:off x="2181136" y="3176940"/>
            <a:ext cx="1501629" cy="538995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564276-A65D-453F-9EB4-C7E77FCB0FF8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 flipH="1">
            <a:off x="2931951" y="2835567"/>
            <a:ext cx="1" cy="341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7031710-B917-44BF-94E8-C977A08C6091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>
            <a:off x="8464453" y="3754866"/>
            <a:ext cx="0" cy="464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D55DC36-85F5-4785-A743-E565CD26C26F}"/>
              </a:ext>
            </a:extLst>
          </p:cNvPr>
          <p:cNvCxnSpPr>
            <a:cxnSpLocks/>
            <a:stCxn id="14" idx="1"/>
            <a:endCxn id="27" idx="3"/>
          </p:cNvCxnSpPr>
          <p:nvPr/>
        </p:nvCxnSpPr>
        <p:spPr>
          <a:xfrm flipH="1">
            <a:off x="7004807" y="4400222"/>
            <a:ext cx="9605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E1F718E-3AFE-4465-B149-B329305732A0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>
            <a:off x="3431097" y="4400221"/>
            <a:ext cx="58930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A45DF88-FBD7-4538-8DAA-3A33A9F8D7F8}"/>
              </a:ext>
            </a:extLst>
          </p:cNvPr>
          <p:cNvCxnSpPr>
            <a:cxnSpLocks/>
            <a:stCxn id="29" idx="2"/>
            <a:endCxn id="4" idx="0"/>
          </p:cNvCxnSpPr>
          <p:nvPr/>
        </p:nvCxnSpPr>
        <p:spPr>
          <a:xfrm>
            <a:off x="2931951" y="3715935"/>
            <a:ext cx="1" cy="503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AF54E3D-B78A-4EAA-9BB4-FF442133CFA2}"/>
              </a:ext>
            </a:extLst>
          </p:cNvPr>
          <p:cNvCxnSpPr>
            <a:cxnSpLocks/>
            <a:stCxn id="12" idx="2"/>
            <a:endCxn id="3" idx="0"/>
          </p:cNvCxnSpPr>
          <p:nvPr/>
        </p:nvCxnSpPr>
        <p:spPr>
          <a:xfrm>
            <a:off x="8464452" y="2773780"/>
            <a:ext cx="1" cy="442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F9975D7-3D58-4F5D-B644-5A4E85E026D5}"/>
              </a:ext>
            </a:extLst>
          </p:cNvPr>
          <p:cNvSpPr txBox="1"/>
          <p:nvPr/>
        </p:nvSpPr>
        <p:spPr>
          <a:xfrm>
            <a:off x="2641649" y="2762211"/>
            <a:ext cx="174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39DADA-A71F-4498-8B67-90FF16413C61}"/>
              </a:ext>
            </a:extLst>
          </p:cNvPr>
          <p:cNvSpPr txBox="1"/>
          <p:nvPr/>
        </p:nvSpPr>
        <p:spPr>
          <a:xfrm>
            <a:off x="2671009" y="3987362"/>
            <a:ext cx="174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A27D281-4CC6-47E8-B85B-513A7AC4E464}"/>
              </a:ext>
            </a:extLst>
          </p:cNvPr>
          <p:cNvSpPr txBox="1"/>
          <p:nvPr/>
        </p:nvSpPr>
        <p:spPr>
          <a:xfrm>
            <a:off x="3400179" y="4181824"/>
            <a:ext cx="174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E66706-EBED-4762-9562-48D92A0E70C3}"/>
              </a:ext>
            </a:extLst>
          </p:cNvPr>
          <p:cNvSpPr txBox="1"/>
          <p:nvPr/>
        </p:nvSpPr>
        <p:spPr>
          <a:xfrm>
            <a:off x="7734584" y="4190587"/>
            <a:ext cx="174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77D496-CA2B-4805-9863-5908F6352727}"/>
              </a:ext>
            </a:extLst>
          </p:cNvPr>
          <p:cNvSpPr txBox="1"/>
          <p:nvPr/>
        </p:nvSpPr>
        <p:spPr>
          <a:xfrm>
            <a:off x="8435506" y="3987362"/>
            <a:ext cx="174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F284F25-4165-47AC-9842-B53DDF5828EC}"/>
              </a:ext>
            </a:extLst>
          </p:cNvPr>
          <p:cNvSpPr txBox="1"/>
          <p:nvPr/>
        </p:nvSpPr>
        <p:spPr>
          <a:xfrm>
            <a:off x="8435505" y="2729277"/>
            <a:ext cx="174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68223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1B90E-B375-4E5C-927E-04EE82044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Relationships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28954B8-7B69-4FA4-A59B-DBEC08A5BC4C}"/>
              </a:ext>
            </a:extLst>
          </p:cNvPr>
          <p:cNvGrpSpPr/>
          <p:nvPr/>
        </p:nvGrpSpPr>
        <p:grpSpPr>
          <a:xfrm>
            <a:off x="1428794" y="2017377"/>
            <a:ext cx="1721146" cy="1214317"/>
            <a:chOff x="7701771" y="2394397"/>
            <a:chExt cx="1721146" cy="1214317"/>
          </a:xfrm>
        </p:grpSpPr>
        <p:sp>
          <p:nvSpPr>
            <p:cNvPr id="3" name="순서도: 판단 2">
              <a:extLst>
                <a:ext uri="{FF2B5EF4-FFF2-40B4-BE49-F238E27FC236}">
                  <a16:creationId xmlns:a16="http://schemas.microsoft.com/office/drawing/2014/main" id="{8E1753DA-E4F0-4D98-BFB4-3531EC60A1EF}"/>
                </a:ext>
              </a:extLst>
            </p:cNvPr>
            <p:cNvSpPr/>
            <p:nvPr/>
          </p:nvSpPr>
          <p:spPr>
            <a:xfrm>
              <a:off x="7921288" y="2394397"/>
              <a:ext cx="1501629" cy="538995"/>
            </a:xfrm>
            <a:prstGeom prst="flowChartDecision">
              <a:avLst/>
            </a:prstGeom>
            <a:ln w="63500" cmpd="dbl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write</a:t>
              </a:r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D233A15F-BC31-417D-89D1-9E8FD046273E}"/>
                </a:ext>
              </a:extLst>
            </p:cNvPr>
            <p:cNvSpPr/>
            <p:nvPr/>
          </p:nvSpPr>
          <p:spPr>
            <a:xfrm>
              <a:off x="7701771" y="3214431"/>
              <a:ext cx="1006681" cy="39428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file</a:t>
              </a:r>
              <a:endParaRPr lang="ko-KR" altLang="en-US" dirty="0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71C5E3AB-B272-4790-B1A9-E2B13C7B30CF}"/>
                </a:ext>
              </a:extLst>
            </p:cNvPr>
            <p:cNvCxnSpPr>
              <a:cxnSpLocks/>
              <a:stCxn id="3" idx="2"/>
              <a:endCxn id="20" idx="0"/>
            </p:cNvCxnSpPr>
            <p:nvPr/>
          </p:nvCxnSpPr>
          <p:spPr>
            <a:xfrm flipH="1">
              <a:off x="8205112" y="2933392"/>
              <a:ext cx="466991" cy="2810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타원 48">
            <a:extLst>
              <a:ext uri="{FF2B5EF4-FFF2-40B4-BE49-F238E27FC236}">
                <a16:creationId xmlns:a16="http://schemas.microsoft.com/office/drawing/2014/main" id="{4602437A-7519-4D1E-B502-59536A8F1CAC}"/>
              </a:ext>
            </a:extLst>
          </p:cNvPr>
          <p:cNvSpPr/>
          <p:nvPr/>
        </p:nvSpPr>
        <p:spPr>
          <a:xfrm>
            <a:off x="2646601" y="2711705"/>
            <a:ext cx="1501628" cy="5734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function_type</a:t>
            </a:r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9D5702F-AD63-4A05-9F4F-CE7904C9100F}"/>
              </a:ext>
            </a:extLst>
          </p:cNvPr>
          <p:cNvCxnSpPr>
            <a:cxnSpLocks/>
            <a:stCxn id="3" idx="2"/>
            <a:endCxn id="49" idx="0"/>
          </p:cNvCxnSpPr>
          <p:nvPr/>
        </p:nvCxnSpPr>
        <p:spPr>
          <a:xfrm>
            <a:off x="2399126" y="2556372"/>
            <a:ext cx="998289" cy="155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820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1B90E-B375-4E5C-927E-04EE8204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Entity table</a:t>
            </a:r>
            <a:endParaRPr lang="ko-KR" altLang="en-US" dirty="0"/>
          </a:p>
        </p:txBody>
      </p:sp>
      <p:sp>
        <p:nvSpPr>
          <p:cNvPr id="13" name="사각형: 빗면 12">
            <a:extLst>
              <a:ext uri="{FF2B5EF4-FFF2-40B4-BE49-F238E27FC236}">
                <a16:creationId xmlns:a16="http://schemas.microsoft.com/office/drawing/2014/main" id="{1CA4E3A7-5AE1-4A96-855E-77DC6A4E73A0}"/>
              </a:ext>
            </a:extLst>
          </p:cNvPr>
          <p:cNvSpPr/>
          <p:nvPr/>
        </p:nvSpPr>
        <p:spPr>
          <a:xfrm>
            <a:off x="1279953" y="1690688"/>
            <a:ext cx="1609200" cy="864000"/>
          </a:xfrm>
          <a:prstGeom prst="bevel">
            <a:avLst>
              <a:gd name="adj" fmla="val 12500"/>
            </a:avLst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b="1" dirty="0">
                <a:ln w="9525" cap="flat" cmpd="sng">
                  <a:solidFill>
                    <a:schemeClr val="tx1"/>
                  </a:solidFill>
                  <a:prstDash val="solid"/>
                  <a:round/>
                </a:ln>
                <a:solidFill>
                  <a:schemeClr val="tx1"/>
                </a:solidFill>
              </a:rPr>
              <a:t>User</a:t>
            </a:r>
            <a:endParaRPr lang="ko-KR" altLang="en-US" b="1" dirty="0">
              <a:ln w="9525" cap="flat" cmpd="sng">
                <a:solidFill>
                  <a:schemeClr val="tx1"/>
                </a:solidFill>
                <a:prstDash val="solid"/>
                <a:round/>
              </a:ln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FB5494-1C32-4A76-A795-3845CFDE65B8}"/>
              </a:ext>
            </a:extLst>
          </p:cNvPr>
          <p:cNvSpPr/>
          <p:nvPr/>
        </p:nvSpPr>
        <p:spPr>
          <a:xfrm>
            <a:off x="3625238" y="1751888"/>
            <a:ext cx="7173526" cy="730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b="1" u="sng" dirty="0">
                <a:solidFill>
                  <a:schemeClr val="tx1"/>
                </a:solidFill>
              </a:rPr>
              <a:t>id</a:t>
            </a:r>
            <a:r>
              <a:rPr lang="en-US" altLang="ko-KR" b="1" dirty="0">
                <a:solidFill>
                  <a:schemeClr val="tx1"/>
                </a:solidFill>
              </a:rPr>
              <a:t>, pin, </a:t>
            </a:r>
            <a:r>
              <a:rPr lang="en-US" altLang="ko-KR" b="1" dirty="0" err="1">
                <a:solidFill>
                  <a:schemeClr val="tx1"/>
                </a:solidFill>
              </a:rPr>
              <a:t>app_settings_id</a:t>
            </a:r>
            <a:r>
              <a:rPr lang="en-US" altLang="ko-KR" b="1" dirty="0">
                <a:solidFill>
                  <a:schemeClr val="tx1"/>
                </a:solidFill>
              </a:rPr>
              <a:t>(F.K.)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사각형: 빗면 14">
            <a:extLst>
              <a:ext uri="{FF2B5EF4-FFF2-40B4-BE49-F238E27FC236}">
                <a16:creationId xmlns:a16="http://schemas.microsoft.com/office/drawing/2014/main" id="{5747CF24-4408-4FE5-9475-5BFA40391AEB}"/>
              </a:ext>
            </a:extLst>
          </p:cNvPr>
          <p:cNvSpPr/>
          <p:nvPr/>
        </p:nvSpPr>
        <p:spPr>
          <a:xfrm>
            <a:off x="1279953" y="2766133"/>
            <a:ext cx="1609200" cy="864000"/>
          </a:xfrm>
          <a:prstGeom prst="bevel">
            <a:avLst>
              <a:gd name="adj" fmla="val 12500"/>
            </a:avLst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b="1" dirty="0">
                <a:ln w="9525" cap="flat" cmpd="sng">
                  <a:solidFill>
                    <a:schemeClr val="tx1"/>
                  </a:solidFill>
                  <a:prstDash val="solid"/>
                  <a:round/>
                </a:ln>
                <a:solidFill>
                  <a:schemeClr val="tx1"/>
                </a:solidFill>
              </a:rPr>
              <a:t>Device</a:t>
            </a:r>
            <a:endParaRPr lang="ko-KR" altLang="en-US" b="1" dirty="0">
              <a:ln w="9525" cap="flat" cmpd="sng">
                <a:solidFill>
                  <a:schemeClr val="tx1"/>
                </a:solidFill>
                <a:prstDash val="solid"/>
                <a:round/>
              </a:ln>
              <a:solidFill>
                <a:schemeClr val="tx1"/>
              </a:solidFill>
            </a:endParaRPr>
          </a:p>
        </p:txBody>
      </p:sp>
      <p:sp>
        <p:nvSpPr>
          <p:cNvPr id="16" name="사각형: 빗면 15">
            <a:extLst>
              <a:ext uri="{FF2B5EF4-FFF2-40B4-BE49-F238E27FC236}">
                <a16:creationId xmlns:a16="http://schemas.microsoft.com/office/drawing/2014/main" id="{A523BAF0-E3E2-4BA0-A9A7-029B39CCBB4B}"/>
              </a:ext>
            </a:extLst>
          </p:cNvPr>
          <p:cNvSpPr/>
          <p:nvPr/>
        </p:nvSpPr>
        <p:spPr>
          <a:xfrm>
            <a:off x="1279953" y="4936513"/>
            <a:ext cx="1609200" cy="864000"/>
          </a:xfrm>
          <a:prstGeom prst="bevel">
            <a:avLst>
              <a:gd name="adj" fmla="val 12500"/>
            </a:avLst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b="1" dirty="0">
                <a:ln w="9525" cap="flat" cmpd="sng">
                  <a:solidFill>
                    <a:schemeClr val="tx1"/>
                  </a:solidFill>
                  <a:prstDash val="solid"/>
                  <a:round/>
                </a:ln>
                <a:solidFill>
                  <a:schemeClr val="tx1"/>
                </a:solidFill>
              </a:rPr>
              <a:t>App_</a:t>
            </a:r>
          </a:p>
          <a:p>
            <a:pPr algn="ctr">
              <a:defRPr lang="ko-KR" altLang="en-US"/>
            </a:pPr>
            <a:r>
              <a:rPr lang="en-US" altLang="ko-KR" b="1" dirty="0" err="1">
                <a:ln w="9525" cap="flat" cmpd="sng">
                  <a:solidFill>
                    <a:schemeClr val="tx1"/>
                  </a:solidFill>
                  <a:prstDash val="solid"/>
                  <a:round/>
                </a:ln>
                <a:solidFill>
                  <a:schemeClr val="tx1"/>
                </a:solidFill>
              </a:rPr>
              <a:t>Setttings</a:t>
            </a:r>
            <a:endParaRPr lang="ko-KR" altLang="en-US" b="1" dirty="0">
              <a:ln w="9525" cap="flat" cmpd="sng">
                <a:solidFill>
                  <a:schemeClr val="tx1"/>
                </a:solidFill>
                <a:prstDash val="solid"/>
                <a:round/>
              </a:ln>
              <a:solidFill>
                <a:schemeClr val="tx1"/>
              </a:solidFill>
            </a:endParaRPr>
          </a:p>
        </p:txBody>
      </p:sp>
      <p:sp>
        <p:nvSpPr>
          <p:cNvPr id="17" name="사각형: 빗면 16">
            <a:extLst>
              <a:ext uri="{FF2B5EF4-FFF2-40B4-BE49-F238E27FC236}">
                <a16:creationId xmlns:a16="http://schemas.microsoft.com/office/drawing/2014/main" id="{D6D75EC7-6C86-4CAE-8A05-13DC7A617BDB}"/>
              </a:ext>
            </a:extLst>
          </p:cNvPr>
          <p:cNvSpPr/>
          <p:nvPr/>
        </p:nvSpPr>
        <p:spPr>
          <a:xfrm>
            <a:off x="1279953" y="3861068"/>
            <a:ext cx="1609200" cy="864000"/>
          </a:xfrm>
          <a:prstGeom prst="bevel">
            <a:avLst>
              <a:gd name="adj" fmla="val 12500"/>
            </a:avLst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b="1" dirty="0">
                <a:ln w="9525" cap="flat" cmpd="sng">
                  <a:solidFill>
                    <a:schemeClr val="tx1"/>
                  </a:solidFill>
                  <a:prstDash val="solid"/>
                  <a:round/>
                </a:ln>
                <a:solidFill>
                  <a:schemeClr val="tx1"/>
                </a:solidFill>
              </a:rPr>
              <a:t>Log</a:t>
            </a:r>
            <a:endParaRPr lang="ko-KR" altLang="en-US" b="1" dirty="0">
              <a:ln w="9525" cap="flat" cmpd="sng">
                <a:solidFill>
                  <a:schemeClr val="tx1"/>
                </a:solidFill>
                <a:prstDash val="solid"/>
                <a:round/>
              </a:ln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4B34D69-93FD-4833-8B70-F40089AEE1F5}"/>
              </a:ext>
            </a:extLst>
          </p:cNvPr>
          <p:cNvSpPr/>
          <p:nvPr/>
        </p:nvSpPr>
        <p:spPr>
          <a:xfrm>
            <a:off x="3625238" y="2827333"/>
            <a:ext cx="7173526" cy="730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b="1" u="sng" dirty="0">
                <a:solidFill>
                  <a:schemeClr val="tx1"/>
                </a:solidFill>
              </a:rPr>
              <a:t>id</a:t>
            </a:r>
            <a:r>
              <a:rPr lang="en-US" altLang="ko-KR" b="1" dirty="0">
                <a:solidFill>
                  <a:schemeClr val="tx1"/>
                </a:solidFill>
              </a:rPr>
              <a:t>, name, functions, </a:t>
            </a:r>
            <a:r>
              <a:rPr lang="en-US" altLang="ko-KR" b="1" dirty="0" err="1">
                <a:solidFill>
                  <a:schemeClr val="tx1"/>
                </a:solidFill>
              </a:rPr>
              <a:t>user_id</a:t>
            </a:r>
            <a:r>
              <a:rPr lang="en-US" altLang="ko-KR" b="1" dirty="0">
                <a:solidFill>
                  <a:schemeClr val="tx1"/>
                </a:solidFill>
              </a:rPr>
              <a:t>(F.K.) 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8B9DA5-E6AF-4635-B7A5-FD5D60FC64B4}"/>
              </a:ext>
            </a:extLst>
          </p:cNvPr>
          <p:cNvSpPr/>
          <p:nvPr/>
        </p:nvSpPr>
        <p:spPr>
          <a:xfrm>
            <a:off x="3625238" y="3927668"/>
            <a:ext cx="7173526" cy="730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b="1" u="sng" dirty="0" err="1">
                <a:solidFill>
                  <a:schemeClr val="tx1"/>
                </a:solidFill>
              </a:rPr>
              <a:t>log_no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en-US" altLang="ko-KR" b="1" dirty="0" err="1">
                <a:solidFill>
                  <a:schemeClr val="tx1"/>
                </a:solidFill>
              </a:rPr>
              <a:t>current_date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en-US" altLang="ko-KR" b="1" dirty="0" err="1">
                <a:solidFill>
                  <a:schemeClr val="tx1"/>
                </a:solidFill>
              </a:rPr>
              <a:t>current_time</a:t>
            </a:r>
            <a:r>
              <a:rPr lang="en-US" altLang="ko-KR" b="1" dirty="0">
                <a:solidFill>
                  <a:schemeClr val="tx1"/>
                </a:solidFill>
              </a:rPr>
              <a:t>, memo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0FAE23-6941-44EA-AE5D-06F8869B0BCC}"/>
              </a:ext>
            </a:extLst>
          </p:cNvPr>
          <p:cNvSpPr/>
          <p:nvPr/>
        </p:nvSpPr>
        <p:spPr>
          <a:xfrm>
            <a:off x="3625238" y="5003113"/>
            <a:ext cx="7173526" cy="730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b="1" u="sng" dirty="0">
                <a:solidFill>
                  <a:schemeClr val="tx1"/>
                </a:solidFill>
              </a:rPr>
              <a:t>id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en-US" altLang="ko-KR" b="1" dirty="0" err="1">
                <a:solidFill>
                  <a:schemeClr val="tx1"/>
                </a:solidFill>
              </a:rPr>
              <a:t>is_noti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en-US" altLang="ko-KR" b="1" dirty="0" err="1">
                <a:solidFill>
                  <a:schemeClr val="tx1"/>
                </a:solidFill>
              </a:rPr>
              <a:t>fcm_token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en-US" altLang="ko-KR" b="1" dirty="0" err="1">
                <a:solidFill>
                  <a:schemeClr val="tx1"/>
                </a:solidFill>
              </a:rPr>
              <a:t>view_log_cnt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en-US" altLang="ko-KR" b="1" dirty="0" err="1">
                <a:solidFill>
                  <a:schemeClr val="tx1"/>
                </a:solidFill>
              </a:rPr>
              <a:t>user_id</a:t>
            </a:r>
            <a:r>
              <a:rPr lang="en-US" altLang="ko-KR" b="1" dirty="0">
                <a:solidFill>
                  <a:schemeClr val="tx1"/>
                </a:solidFill>
              </a:rPr>
              <a:t>(F.K.)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033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1B90E-B375-4E5C-927E-04EE8204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Relationship table</a:t>
            </a:r>
            <a:endParaRPr lang="ko-KR" altLang="en-US" dirty="0"/>
          </a:p>
        </p:txBody>
      </p:sp>
      <p:sp>
        <p:nvSpPr>
          <p:cNvPr id="13" name="사각형: 빗면 12">
            <a:extLst>
              <a:ext uri="{FF2B5EF4-FFF2-40B4-BE49-F238E27FC236}">
                <a16:creationId xmlns:a16="http://schemas.microsoft.com/office/drawing/2014/main" id="{1CA4E3A7-5AE1-4A96-855E-77DC6A4E73A0}"/>
              </a:ext>
            </a:extLst>
          </p:cNvPr>
          <p:cNvSpPr/>
          <p:nvPr/>
        </p:nvSpPr>
        <p:spPr>
          <a:xfrm>
            <a:off x="1307946" y="2997000"/>
            <a:ext cx="1609200" cy="864000"/>
          </a:xfrm>
          <a:prstGeom prst="bevel">
            <a:avLst>
              <a:gd name="adj" fmla="val 12500"/>
            </a:avLst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b="1" dirty="0">
                <a:ln w="9525" cap="flat" cmpd="sng">
                  <a:solidFill>
                    <a:schemeClr val="tx1"/>
                  </a:solidFill>
                  <a:prstDash val="solid"/>
                  <a:round/>
                </a:ln>
                <a:solidFill>
                  <a:schemeClr val="tx1"/>
                </a:solidFill>
              </a:rPr>
              <a:t>Writes</a:t>
            </a:r>
            <a:endParaRPr lang="ko-KR" altLang="en-US" b="1" dirty="0">
              <a:ln w="9525" cap="flat" cmpd="sng">
                <a:solidFill>
                  <a:schemeClr val="tx1"/>
                </a:solidFill>
                <a:prstDash val="solid"/>
                <a:round/>
              </a:ln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FB5494-1C32-4A76-A795-3845CFDE65B8}"/>
              </a:ext>
            </a:extLst>
          </p:cNvPr>
          <p:cNvSpPr/>
          <p:nvPr/>
        </p:nvSpPr>
        <p:spPr>
          <a:xfrm>
            <a:off x="3653231" y="3058200"/>
            <a:ext cx="7173526" cy="730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b="1" u="sng" dirty="0" err="1">
                <a:solidFill>
                  <a:schemeClr val="tx1"/>
                </a:solidFill>
              </a:rPr>
              <a:t>device_id</a:t>
            </a:r>
            <a:r>
              <a:rPr lang="en-US" altLang="ko-KR" b="1" u="sng" dirty="0">
                <a:solidFill>
                  <a:schemeClr val="tx1"/>
                </a:solidFill>
              </a:rPr>
              <a:t>, </a:t>
            </a:r>
            <a:r>
              <a:rPr lang="en-US" altLang="ko-KR" b="1" u="sng" dirty="0" err="1">
                <a:solidFill>
                  <a:schemeClr val="tx1"/>
                </a:solidFill>
              </a:rPr>
              <a:t>log_no</a:t>
            </a:r>
            <a:r>
              <a:rPr lang="en-US" altLang="ko-KR" b="1" dirty="0">
                <a:solidFill>
                  <a:schemeClr val="tx1"/>
                </a:solidFill>
              </a:rPr>
              <a:t>, file, </a:t>
            </a:r>
            <a:r>
              <a:rPr lang="en-US" altLang="ko-KR" b="1" dirty="0" err="1">
                <a:solidFill>
                  <a:schemeClr val="tx1"/>
                </a:solidFill>
              </a:rPr>
              <a:t>function_type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306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1B90E-B375-4E5C-927E-04EE8204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Data Definition Language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3AE5A3-3720-4CC7-801C-D0F52A81E07D}"/>
              </a:ext>
            </a:extLst>
          </p:cNvPr>
          <p:cNvSpPr txBox="1"/>
          <p:nvPr/>
        </p:nvSpPr>
        <p:spPr>
          <a:xfrm>
            <a:off x="998376" y="1464906"/>
            <a:ext cx="10355424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/>
              <a:t>Create table User</a:t>
            </a:r>
          </a:p>
          <a:p>
            <a:r>
              <a:rPr lang="en-US" altLang="ko-KR" b="1" dirty="0"/>
              <a:t>(</a:t>
            </a:r>
          </a:p>
          <a:p>
            <a:r>
              <a:rPr lang="en-US" altLang="ko-KR" b="1" dirty="0"/>
              <a:t>	id			varchar(20) not null,</a:t>
            </a:r>
          </a:p>
          <a:p>
            <a:r>
              <a:rPr lang="en-US" altLang="ko-KR" b="1" dirty="0"/>
              <a:t>	pin			varchar(20),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app_settings_id</a:t>
            </a:r>
            <a:r>
              <a:rPr lang="en-US" altLang="ko-KR" b="1" dirty="0"/>
              <a:t>		int,</a:t>
            </a:r>
          </a:p>
          <a:p>
            <a:r>
              <a:rPr lang="en-US" altLang="ko-KR" b="1" dirty="0"/>
              <a:t>	primary key(id),</a:t>
            </a:r>
          </a:p>
          <a:p>
            <a:r>
              <a:rPr lang="en-US" altLang="ko-KR" b="1" dirty="0"/>
              <a:t>	foreign key(</a:t>
            </a:r>
            <a:r>
              <a:rPr lang="en-US" altLang="ko-KR" b="1" dirty="0" err="1"/>
              <a:t>app_settings_id</a:t>
            </a:r>
            <a:r>
              <a:rPr lang="en-US" altLang="ko-KR" b="1" dirty="0"/>
              <a:t>) references </a:t>
            </a:r>
            <a:r>
              <a:rPr lang="en-US" altLang="ko-KR" b="1" dirty="0" err="1"/>
              <a:t>App_settings</a:t>
            </a:r>
            <a:r>
              <a:rPr lang="en-US" altLang="ko-KR" b="1" dirty="0"/>
              <a:t>(id)</a:t>
            </a:r>
          </a:p>
          <a:p>
            <a:r>
              <a:rPr lang="en-US" altLang="ko-KR" b="1" dirty="0"/>
              <a:t>);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83185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1B90E-B375-4E5C-927E-04EE8204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Data Definition Language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3AE5A3-3720-4CC7-801C-D0F52A81E07D}"/>
              </a:ext>
            </a:extLst>
          </p:cNvPr>
          <p:cNvSpPr txBox="1"/>
          <p:nvPr/>
        </p:nvSpPr>
        <p:spPr>
          <a:xfrm>
            <a:off x="998376" y="1464906"/>
            <a:ext cx="10355424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/>
              <a:t>Create table Device</a:t>
            </a:r>
          </a:p>
          <a:p>
            <a:r>
              <a:rPr lang="en-US" altLang="ko-KR" b="1" dirty="0"/>
              <a:t>(</a:t>
            </a:r>
          </a:p>
          <a:p>
            <a:r>
              <a:rPr lang="en-US" altLang="ko-KR" b="1" dirty="0"/>
              <a:t>	id			varchar(20) not null,</a:t>
            </a:r>
          </a:p>
          <a:p>
            <a:r>
              <a:rPr lang="en-US" altLang="ko-KR" b="1" dirty="0"/>
              <a:t>	name			varchar(20),</a:t>
            </a:r>
          </a:p>
          <a:p>
            <a:r>
              <a:rPr lang="en-US" altLang="ko-KR" b="1" dirty="0"/>
              <a:t>	functions		varchar(45),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user_id</a:t>
            </a:r>
            <a:r>
              <a:rPr lang="en-US" altLang="ko-KR" b="1" dirty="0"/>
              <a:t>			varchar(20) not null,</a:t>
            </a:r>
          </a:p>
          <a:p>
            <a:r>
              <a:rPr lang="en-US" altLang="ko-KR" b="1" dirty="0"/>
              <a:t>	primary key(id),</a:t>
            </a:r>
          </a:p>
          <a:p>
            <a:r>
              <a:rPr lang="en-US" altLang="ko-KR" b="1" dirty="0"/>
              <a:t>	foreign key(</a:t>
            </a:r>
            <a:r>
              <a:rPr lang="en-US" altLang="ko-KR" b="1" dirty="0" err="1"/>
              <a:t>user_id</a:t>
            </a:r>
            <a:r>
              <a:rPr lang="en-US" altLang="ko-KR" b="1" dirty="0"/>
              <a:t>) references User(id)</a:t>
            </a:r>
          </a:p>
          <a:p>
            <a:r>
              <a:rPr lang="en-US" altLang="ko-KR" b="1" dirty="0"/>
              <a:t>);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22407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1B90E-B375-4E5C-927E-04EE8204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Data Definition Language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3AE5A3-3720-4CC7-801C-D0F52A81E07D}"/>
              </a:ext>
            </a:extLst>
          </p:cNvPr>
          <p:cNvSpPr txBox="1"/>
          <p:nvPr/>
        </p:nvSpPr>
        <p:spPr>
          <a:xfrm>
            <a:off x="998376" y="1464906"/>
            <a:ext cx="10355424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/>
              <a:t>Create table Log</a:t>
            </a:r>
          </a:p>
          <a:p>
            <a:r>
              <a:rPr lang="en-US" altLang="ko-KR" b="1" dirty="0"/>
              <a:t>(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log_no</a:t>
            </a:r>
            <a:r>
              <a:rPr lang="en-US" altLang="ko-KR" b="1" dirty="0"/>
              <a:t>			int not null </a:t>
            </a:r>
            <a:r>
              <a:rPr lang="en-US" altLang="ko-KR" b="1" dirty="0" err="1"/>
              <a:t>auto_increment</a:t>
            </a:r>
            <a:r>
              <a:rPr lang="en-US" altLang="ko-KR" b="1" dirty="0"/>
              <a:t>,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current_datetime</a:t>
            </a:r>
            <a:r>
              <a:rPr lang="en-US" altLang="ko-KR" b="1" dirty="0"/>
              <a:t>	datetime,</a:t>
            </a:r>
          </a:p>
          <a:p>
            <a:r>
              <a:rPr lang="en-US" altLang="ko-KR" b="1" dirty="0"/>
              <a:t>	memo			varchar(45),</a:t>
            </a:r>
          </a:p>
          <a:p>
            <a:r>
              <a:rPr lang="en-US" altLang="ko-KR" b="1" dirty="0"/>
              <a:t>	primary key(</a:t>
            </a:r>
            <a:r>
              <a:rPr lang="en-US" altLang="ko-KR" b="1" dirty="0" err="1"/>
              <a:t>log_no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);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69595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192</Words>
  <Application>Microsoft Office PowerPoint</Application>
  <PresentationFormat>와이드스크린</PresentationFormat>
  <Paragraphs>145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Rasp_data</vt:lpstr>
      <vt:lpstr>Entity type</vt:lpstr>
      <vt:lpstr>Entity-Relationship</vt:lpstr>
      <vt:lpstr>Relationships</vt:lpstr>
      <vt:lpstr>Entity table</vt:lpstr>
      <vt:lpstr>Relationship table</vt:lpstr>
      <vt:lpstr>Data Definition Language</vt:lpstr>
      <vt:lpstr>Data Definition Language</vt:lpstr>
      <vt:lpstr>Data Definition Language</vt:lpstr>
      <vt:lpstr>Data Definition Language</vt:lpstr>
      <vt:lpstr>Data Definition Language</vt:lpstr>
      <vt:lpstr>Data Definition Language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Rasp_data </dc:title>
  <dc:creator>song junyoung</dc:creator>
  <cp:lastModifiedBy>song junyoung</cp:lastModifiedBy>
  <cp:revision>85</cp:revision>
  <dcterms:created xsi:type="dcterms:W3CDTF">2018-09-08T03:42:44Z</dcterms:created>
  <dcterms:modified xsi:type="dcterms:W3CDTF">2018-09-08T13:58:15Z</dcterms:modified>
</cp:coreProperties>
</file>