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198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C3726-500D-4E78-888F-14C2CC60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C27C9-E4AF-419D-9C2F-DC0BC1467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E6E03-B9BA-48B2-BB48-4257C24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15C3A-675F-4972-8686-1BA47F6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4BBA6-4D80-47B4-A9D4-4D7A9182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80C8-0486-446A-A886-7AFEE61E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F9C96-2E48-4CD3-8FA5-B62A6429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366A-CACF-48A0-8E03-D1A9304B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A92B3-F08B-4904-B766-2019B3B6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6AB9E-3AA4-4F61-BAE0-CBB1D6A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D346F-8AF7-4E22-919A-40848FE57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332A0-921E-4BAF-88F7-4E931D42E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5864-131C-4B35-83FC-5AC89CA4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3886C-FC05-457C-A62C-D898D14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21491-674B-48B2-BDF6-E3C1A763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016-F63B-468C-9C64-9A387D19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188E-C97B-4D2D-B187-09D2EEFB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65734-732B-493E-9BA9-76CD3C74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B2AD3-6475-438F-A16F-DB4CD7F5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22197-6AB0-4C30-BB2A-C9208E38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E89BB-F39E-4527-B735-7708690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EACAC-3168-476E-8C2D-D66F649F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E286A-1590-4399-91E3-87E77ED7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21E3C-B75B-4243-AA38-73E23A8A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9A88E-BE1A-4FA9-89FC-34C15F11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BDDC-2527-4783-81DE-F0876994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D9240-B43E-4849-81E6-75855A140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FDF276-5191-4362-9D4D-313053AA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E980B-EB3D-4080-9189-2C1B61B2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9C040-CBBA-44E0-AE37-BFA60802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F735D-B8FE-45A5-BA88-60808C79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4909-306B-45D3-A949-892888AD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61347-4DEA-42A2-894E-697B8D54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92CD67-C66A-4D23-AFCC-89CABCA1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07E47-4B0B-4577-8594-E8C490916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9F904-2151-4DD6-8E09-58F09FA9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07D45-2609-46DB-B6A5-EE54E415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866BF-3448-4618-88BC-B0BB721D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71B6F-BCD6-46D7-BC52-B34B2C1B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2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7A31-8F73-4B98-8CBF-07D00730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AFB42-AE5B-487E-B440-2383151F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86BC9-8718-461F-AB6A-579A1677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E67E0-4252-4B9D-8DC8-747DF33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1B8A0-B31D-4CE1-BD39-4F66A2F8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82B06-CA11-437C-B385-5CACD8A3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46F5B-B05F-4F65-8991-77C0FF3F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3934-D3FD-45EE-9F90-911DE263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C2BAF-5E9C-41BA-9C24-2870A220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EC822-797D-4712-A78D-17D0B224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A99BA-A2BE-487E-88AA-F17666A2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2DC7C-1A55-4029-98D7-C50FE28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5C295-7051-41F9-8CD9-61A03A7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D2E1-A1D3-4189-9610-4E82D0F9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8517E-5D56-401B-A2B9-9AE98A060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84A07-7E8C-4B4F-A233-766FCBCC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88360-BDB0-49F1-9E02-94DA7CBD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8AA8B-1D67-47AF-AC45-E9F126A9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9C5F5-29CB-44D7-A474-8B3FDD3F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C07D7-AE96-4C70-B95A-301CF320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48B06-FE21-407B-BC5B-7A483F35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7FF7F-0B67-41EF-9A00-920008CE3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A974-6B4E-4CB3-BD0C-54D58FE96545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F9D1A-9D52-49F9-BE4F-A75B9224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C221-A2FC-40F5-83A1-B74C8B41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E629-8331-434D-9C20-E0B8291F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F439F-E947-43F3-B489-838A4F515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rasp_data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D2CE1-C3DA-4F3C-A260-F90EE62FD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Database 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writes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device_id</a:t>
            </a:r>
            <a:r>
              <a:rPr lang="en-US" altLang="ko-KR" b="1" dirty="0"/>
              <a:t>		varchar(20) not null,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log_no</a:t>
            </a:r>
            <a:r>
              <a:rPr lang="en-US" altLang="ko-KR" b="1" dirty="0"/>
              <a:t>			int not null ,</a:t>
            </a:r>
          </a:p>
          <a:p>
            <a:r>
              <a:rPr lang="en-US" altLang="ko-KR" b="1" dirty="0"/>
              <a:t>	file			varchar(100),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function_type</a:t>
            </a:r>
            <a:r>
              <a:rPr lang="en-US" altLang="ko-KR" b="1" dirty="0"/>
              <a:t>		varchar(20),</a:t>
            </a:r>
          </a:p>
          <a:p>
            <a:r>
              <a:rPr lang="en-US" altLang="ko-KR" b="1" dirty="0"/>
              <a:t>	primary key(</a:t>
            </a:r>
            <a:r>
              <a:rPr lang="en-US" altLang="ko-KR" b="1" dirty="0" err="1"/>
              <a:t>device_id</a:t>
            </a:r>
            <a:r>
              <a:rPr lang="en-US" altLang="ko-KR" b="1" dirty="0"/>
              <a:t>, </a:t>
            </a:r>
            <a:r>
              <a:rPr lang="en-US" altLang="ko-KR" b="1" dirty="0" err="1"/>
              <a:t>log_no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40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b="1" dirty="0"/>
              <a:t>Create table user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id	 varchar(20) not null,</a:t>
            </a:r>
          </a:p>
          <a:p>
            <a:r>
              <a:rPr lang="en-US" altLang="ko-KR" sz="800" b="1" dirty="0"/>
              <a:t>	pin	 varchar(20),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fcm_token</a:t>
            </a:r>
            <a:r>
              <a:rPr lang="en-US" altLang="ko-KR" sz="800" b="1" dirty="0"/>
              <a:t> 	 varchar(200),</a:t>
            </a:r>
          </a:p>
          <a:p>
            <a:r>
              <a:rPr lang="en-US" altLang="ko-KR" sz="800" b="1" dirty="0"/>
              <a:t>	primary key(id)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device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id	 varchar(20) not null,</a:t>
            </a:r>
          </a:p>
          <a:p>
            <a:r>
              <a:rPr lang="en-US" altLang="ko-KR" sz="800" b="1" dirty="0"/>
              <a:t>	name	 varchar(20),</a:t>
            </a:r>
          </a:p>
          <a:p>
            <a:r>
              <a:rPr lang="en-US" altLang="ko-KR" sz="800" b="1" dirty="0"/>
              <a:t>	functions 	 varchar(45),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 	 varchar(20) not null,</a:t>
            </a:r>
          </a:p>
          <a:p>
            <a:r>
              <a:rPr lang="en-US" altLang="ko-KR" sz="800" b="1" dirty="0"/>
              <a:t>	primary key(id)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log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	  int not null </a:t>
            </a:r>
            <a:r>
              <a:rPr lang="en-US" altLang="ko-KR" sz="800" b="1" dirty="0" err="1"/>
              <a:t>auto_increment</a:t>
            </a:r>
            <a:r>
              <a:rPr lang="en-US" altLang="ko-KR" sz="800" b="1" dirty="0"/>
              <a:t>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current_datetime</a:t>
            </a:r>
            <a:r>
              <a:rPr lang="en-US" altLang="ko-KR" sz="800" b="1" dirty="0"/>
              <a:t>	  datetime,</a:t>
            </a:r>
          </a:p>
          <a:p>
            <a:r>
              <a:rPr lang="en-US" altLang="ko-KR" sz="800" b="1" dirty="0"/>
              <a:t>	memo 	 varchar(45),</a:t>
            </a:r>
          </a:p>
          <a:p>
            <a:r>
              <a:rPr lang="en-US" altLang="ko-KR" sz="800" b="1" dirty="0"/>
              <a:t>	primary key(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)</a:t>
            </a:r>
          </a:p>
          <a:p>
            <a:r>
              <a:rPr lang="en-US" altLang="ko-KR" sz="800" b="1" dirty="0"/>
              <a:t>);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Create table writes</a:t>
            </a:r>
          </a:p>
          <a:p>
            <a:r>
              <a:rPr lang="en-US" altLang="ko-KR" sz="800" b="1" dirty="0"/>
              <a:t>(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device_id</a:t>
            </a:r>
            <a:r>
              <a:rPr lang="en-US" altLang="ko-KR" sz="800" b="1" dirty="0"/>
              <a:t> 	varchar(20) not null,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 	int not null,</a:t>
            </a:r>
          </a:p>
          <a:p>
            <a:r>
              <a:rPr lang="en-US" altLang="ko-KR" sz="800" b="1" dirty="0"/>
              <a:t> 	file 	varchar(100),</a:t>
            </a:r>
          </a:p>
          <a:p>
            <a:r>
              <a:rPr lang="en-US" altLang="ko-KR" sz="800" b="1" dirty="0"/>
              <a:t>	</a:t>
            </a:r>
            <a:r>
              <a:rPr lang="en-US" altLang="ko-KR" sz="800" b="1" dirty="0" err="1"/>
              <a:t>function_type</a:t>
            </a:r>
            <a:r>
              <a:rPr lang="en-US" altLang="ko-KR" sz="800" b="1" dirty="0"/>
              <a:t> 	varchar(20),</a:t>
            </a:r>
          </a:p>
          <a:p>
            <a:r>
              <a:rPr lang="en-US" altLang="ko-KR" sz="800" b="1" dirty="0"/>
              <a:t>	primary key(</a:t>
            </a:r>
            <a:r>
              <a:rPr lang="en-US" altLang="ko-KR" sz="800" b="1" dirty="0" err="1"/>
              <a:t>device_id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log_no</a:t>
            </a:r>
            <a:r>
              <a:rPr lang="en-US" altLang="ko-KR" sz="800" b="1" dirty="0"/>
              <a:t>)</a:t>
            </a:r>
          </a:p>
          <a:p>
            <a:r>
              <a:rPr lang="en-US" altLang="ko-KR" sz="800" b="1" dirty="0"/>
              <a:t>);</a:t>
            </a:r>
          </a:p>
          <a:p>
            <a:r>
              <a:rPr lang="en-US" altLang="ko-KR" sz="800" b="1" dirty="0"/>
              <a:t>alter table device add constraint device_fk1 foreign key(</a:t>
            </a:r>
            <a:r>
              <a:rPr lang="en-US" altLang="ko-KR" sz="800" b="1" dirty="0" err="1"/>
              <a:t>user_id</a:t>
            </a:r>
            <a:r>
              <a:rPr lang="en-US" altLang="ko-KR" sz="800" b="1" dirty="0"/>
              <a:t>) references user(id);</a:t>
            </a:r>
          </a:p>
        </p:txBody>
      </p:sp>
    </p:spTree>
    <p:extLst>
      <p:ext uri="{BB962C8B-B14F-4D97-AF65-F5344CB8AC3E}">
        <p14:creationId xmlns:p14="http://schemas.microsoft.com/office/powerpoint/2010/main" val="33449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type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B92CBE-8012-4B7B-9B2B-172727878AB3}"/>
              </a:ext>
            </a:extLst>
          </p:cNvPr>
          <p:cNvGrpSpPr/>
          <p:nvPr/>
        </p:nvGrpSpPr>
        <p:grpSpPr>
          <a:xfrm>
            <a:off x="1065400" y="4101909"/>
            <a:ext cx="4090046" cy="1124429"/>
            <a:chOff x="1367404" y="3766349"/>
            <a:chExt cx="4090046" cy="11244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64F7B1-75EC-45D1-950D-0B679611BAA2}"/>
                </a:ext>
              </a:extLst>
            </p:cNvPr>
            <p:cNvSpPr/>
            <p:nvPr/>
          </p:nvSpPr>
          <p:spPr>
            <a:xfrm>
              <a:off x="2710343" y="3766349"/>
              <a:ext cx="998290" cy="3607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0E88408-65EF-4741-A1CA-FBCFB4083585}"/>
                </a:ext>
              </a:extLst>
            </p:cNvPr>
            <p:cNvSpPr/>
            <p:nvPr/>
          </p:nvSpPr>
          <p:spPr>
            <a:xfrm>
              <a:off x="1367404" y="4347898"/>
              <a:ext cx="998290" cy="3643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id</a:t>
              </a:r>
              <a:endParaRPr lang="ko-KR" altLang="en-US" u="sng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0D7D0B-5D6D-4AB8-9E81-9A20B3D57826}"/>
                </a:ext>
              </a:extLst>
            </p:cNvPr>
            <p:cNvSpPr/>
            <p:nvPr/>
          </p:nvSpPr>
          <p:spPr>
            <a:xfrm>
              <a:off x="2529283" y="4530051"/>
              <a:ext cx="1101054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357D02-E1AF-48F6-945A-BC3D044A8CC7}"/>
                </a:ext>
              </a:extLst>
            </p:cNvPr>
            <p:cNvSpPr/>
            <p:nvPr/>
          </p:nvSpPr>
          <p:spPr>
            <a:xfrm>
              <a:off x="3793926" y="4412611"/>
              <a:ext cx="1663524" cy="36072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functions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0E5F95-64ED-4993-B179-B20FC453E199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866549" y="4127076"/>
              <a:ext cx="1342939" cy="22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4C9B23-344E-4D2A-9F75-4078E0C71BFA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3079810" y="4127076"/>
              <a:ext cx="129678" cy="40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598F547-D353-45FF-99BC-91DBB457F6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3209488" y="4127076"/>
              <a:ext cx="1416200" cy="285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F59021-DB20-4B7C-A295-E0BA20D24FAC}"/>
              </a:ext>
            </a:extLst>
          </p:cNvPr>
          <p:cNvGrpSpPr/>
          <p:nvPr/>
        </p:nvGrpSpPr>
        <p:grpSpPr>
          <a:xfrm>
            <a:off x="6049024" y="1809964"/>
            <a:ext cx="4935781" cy="1439954"/>
            <a:chOff x="6422248" y="1942357"/>
            <a:chExt cx="4935781" cy="143995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7A8FCB5-D925-4C1A-A34C-4967926824C2}"/>
                </a:ext>
              </a:extLst>
            </p:cNvPr>
            <p:cNvGrpSpPr/>
            <p:nvPr/>
          </p:nvGrpSpPr>
          <p:grpSpPr>
            <a:xfrm>
              <a:off x="6422248" y="1942357"/>
              <a:ext cx="3717081" cy="1439954"/>
              <a:chOff x="6422248" y="1942357"/>
              <a:chExt cx="3717081" cy="143995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D8C4FD8-BE96-4EBD-B05C-D7FCBA99A114}"/>
                  </a:ext>
                </a:extLst>
              </p:cNvPr>
              <p:cNvSpPr/>
              <p:nvPr/>
            </p:nvSpPr>
            <p:spPr>
              <a:xfrm>
                <a:off x="7636740" y="1942357"/>
                <a:ext cx="887837" cy="360727"/>
              </a:xfrm>
              <a:prstGeom prst="rect">
                <a:avLst/>
              </a:prstGeom>
              <a:ln w="63500" cmpd="dbl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</a:t>
                </a:r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AF71871-892A-4071-B8C1-CB7360EAAA32}"/>
                  </a:ext>
                </a:extLst>
              </p:cNvPr>
              <p:cNvSpPr/>
              <p:nvPr/>
            </p:nvSpPr>
            <p:spPr>
              <a:xfrm>
                <a:off x="6422248" y="2819119"/>
                <a:ext cx="1606305" cy="53270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current_datetime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742123A-1CA5-42CF-9742-DF3AE6A65BE9}"/>
                  </a:ext>
                </a:extLst>
              </p:cNvPr>
              <p:cNvSpPr/>
              <p:nvPr/>
            </p:nvSpPr>
            <p:spPr>
              <a:xfrm>
                <a:off x="8909604" y="3009001"/>
                <a:ext cx="1229725" cy="373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memo</a:t>
                </a:r>
                <a:endParaRPr lang="ko-KR" altLang="en-US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B4851F3-02E5-4E4A-B250-8545F9EF5D17}"/>
                  </a:ext>
                </a:extLst>
              </p:cNvPr>
              <p:cNvCxnSpPr>
                <a:cxnSpLocks/>
                <a:stCxn id="12" idx="2"/>
                <a:endCxn id="25" idx="0"/>
              </p:cNvCxnSpPr>
              <p:nvPr/>
            </p:nvCxnSpPr>
            <p:spPr>
              <a:xfrm flipH="1">
                <a:off x="7225401" y="2303084"/>
                <a:ext cx="855258" cy="516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5E430CB-FF13-4BDD-A991-081423599267}"/>
                  </a:ext>
                </a:extLst>
              </p:cNvPr>
              <p:cNvCxnSpPr>
                <a:stCxn id="12" idx="2"/>
                <a:endCxn id="32" idx="0"/>
              </p:cNvCxnSpPr>
              <p:nvPr/>
            </p:nvCxnSpPr>
            <p:spPr>
              <a:xfrm>
                <a:off x="8080659" y="2303084"/>
                <a:ext cx="1443808" cy="7059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3CECCAC-1EB5-43D6-865A-8AEDDC8E9FE4}"/>
                </a:ext>
              </a:extLst>
            </p:cNvPr>
            <p:cNvCxnSpPr>
              <a:cxnSpLocks/>
              <a:stCxn id="12" idx="2"/>
              <a:endCxn id="58" idx="2"/>
            </p:cNvCxnSpPr>
            <p:nvPr/>
          </p:nvCxnSpPr>
          <p:spPr>
            <a:xfrm>
              <a:off x="8080659" y="2303084"/>
              <a:ext cx="1925392" cy="44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85034E6-7011-4496-AEE7-B884ECCDFE78}"/>
                </a:ext>
              </a:extLst>
            </p:cNvPr>
            <p:cNvSpPr/>
            <p:nvPr/>
          </p:nvSpPr>
          <p:spPr>
            <a:xfrm>
              <a:off x="10006051" y="2528998"/>
              <a:ext cx="1351978" cy="44639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/>
                <a:t>log_no</a:t>
              </a:r>
              <a:endParaRPr lang="ko-KR" altLang="en-US" u="sng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2D670F-4101-47E8-8E99-E163FCE61F6C}"/>
              </a:ext>
            </a:extLst>
          </p:cNvPr>
          <p:cNvGrpSpPr/>
          <p:nvPr/>
        </p:nvGrpSpPr>
        <p:grpSpPr>
          <a:xfrm>
            <a:off x="1439173" y="1789143"/>
            <a:ext cx="3819610" cy="1234215"/>
            <a:chOff x="1439173" y="1789143"/>
            <a:chExt cx="3819610" cy="12342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2848A9F-6AC1-4E7B-A79E-328667AD3EBB}"/>
                </a:ext>
              </a:extLst>
            </p:cNvPr>
            <p:cNvGrpSpPr/>
            <p:nvPr/>
          </p:nvGrpSpPr>
          <p:grpSpPr>
            <a:xfrm>
              <a:off x="1439173" y="1789143"/>
              <a:ext cx="2100729" cy="1234215"/>
              <a:chOff x="1191237" y="1904300"/>
              <a:chExt cx="2100729" cy="123421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53D5F3C-E676-4720-A78D-EEF05482D99C}"/>
                  </a:ext>
                </a:extLst>
              </p:cNvPr>
              <p:cNvSpPr/>
              <p:nvPr/>
            </p:nvSpPr>
            <p:spPr>
              <a:xfrm>
                <a:off x="1862355" y="1904300"/>
                <a:ext cx="998290" cy="3607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87CEED9-3CFC-458F-9F73-40B463B20333}"/>
                  </a:ext>
                </a:extLst>
              </p:cNvPr>
              <p:cNvSpPr/>
              <p:nvPr/>
            </p:nvSpPr>
            <p:spPr>
              <a:xfrm>
                <a:off x="1191237" y="2638336"/>
                <a:ext cx="998290" cy="360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u="sng" dirty="0"/>
                  <a:t>id</a:t>
                </a:r>
                <a:endParaRPr lang="ko-KR" altLang="en-US" u="sng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8CBDB5C-3D89-4578-859B-88E0BF0010A5}"/>
                  </a:ext>
                </a:extLst>
              </p:cNvPr>
              <p:cNvSpPr/>
              <p:nvPr/>
            </p:nvSpPr>
            <p:spPr>
              <a:xfrm>
                <a:off x="2293676" y="2777788"/>
                <a:ext cx="998290" cy="360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</a:t>
                </a:r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FC43463-E9AF-40CA-A291-53F074BE0E0B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0382" y="2265027"/>
                <a:ext cx="671118" cy="3733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2F0C5CC-ADA1-46A8-826A-B94502AFDBDC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2361500" y="2265027"/>
                <a:ext cx="431321" cy="5127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CBBD0D-D784-4AED-926D-CC1BF59EF2CE}"/>
                </a:ext>
              </a:extLst>
            </p:cNvPr>
            <p:cNvSpPr/>
            <p:nvPr/>
          </p:nvSpPr>
          <p:spPr>
            <a:xfrm>
              <a:off x="3491922" y="2451486"/>
              <a:ext cx="1766861" cy="3792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fcm_token</a:t>
              </a:r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F945082-004D-43BE-A197-E4E38CF7EAA8}"/>
                </a:ext>
              </a:extLst>
            </p:cNvPr>
            <p:cNvCxnSpPr>
              <a:cxnSpLocks/>
              <a:stCxn id="4" idx="2"/>
              <a:endCxn id="37" idx="1"/>
            </p:cNvCxnSpPr>
            <p:nvPr/>
          </p:nvCxnSpPr>
          <p:spPr>
            <a:xfrm>
              <a:off x="2609436" y="2149870"/>
              <a:ext cx="1141237" cy="357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Entity-Relationship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3D5F3C-E676-4720-A78D-EEF05482D99C}"/>
              </a:ext>
            </a:extLst>
          </p:cNvPr>
          <p:cNvSpPr/>
          <p:nvPr/>
        </p:nvSpPr>
        <p:spPr>
          <a:xfrm>
            <a:off x="2432807" y="4219857"/>
            <a:ext cx="998290" cy="36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4F7B1-75EC-45D1-950D-0B679611BAA2}"/>
              </a:ext>
            </a:extLst>
          </p:cNvPr>
          <p:cNvSpPr/>
          <p:nvPr/>
        </p:nvSpPr>
        <p:spPr>
          <a:xfrm>
            <a:off x="7965308" y="4219858"/>
            <a:ext cx="998290" cy="360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C4FD8-BE96-4EBD-B05C-D7FCBA99A114}"/>
              </a:ext>
            </a:extLst>
          </p:cNvPr>
          <p:cNvSpPr/>
          <p:nvPr/>
        </p:nvSpPr>
        <p:spPr>
          <a:xfrm>
            <a:off x="8020533" y="2413053"/>
            <a:ext cx="887837" cy="360727"/>
          </a:xfrm>
          <a:prstGeom prst="rect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8E1753DA-E4F0-4D98-BFB4-3531EC60A1EF}"/>
              </a:ext>
            </a:extLst>
          </p:cNvPr>
          <p:cNvSpPr/>
          <p:nvPr/>
        </p:nvSpPr>
        <p:spPr>
          <a:xfrm>
            <a:off x="7713638" y="3215871"/>
            <a:ext cx="1501629" cy="538995"/>
          </a:xfrm>
          <a:prstGeom prst="flowChartDecision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13838915-6510-47A4-BB4A-BF652405269D}"/>
              </a:ext>
            </a:extLst>
          </p:cNvPr>
          <p:cNvSpPr/>
          <p:nvPr/>
        </p:nvSpPr>
        <p:spPr>
          <a:xfrm>
            <a:off x="4020405" y="4181824"/>
            <a:ext cx="2984402" cy="43679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authenticate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7031710-B917-44BF-94E8-C977A08C6091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8464453" y="3754866"/>
            <a:ext cx="0" cy="46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D55DC36-85F5-4785-A743-E565CD26C26F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flipH="1">
            <a:off x="7004807" y="4400222"/>
            <a:ext cx="9605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1F718E-3AFE-4465-B149-B329305732A0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31097" y="4400221"/>
            <a:ext cx="58930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AF54E3D-B78A-4EAA-9BB4-FF442133CFA2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8464452" y="2773780"/>
            <a:ext cx="1" cy="44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27D281-4CC6-47E8-B85B-513A7AC4E464}"/>
              </a:ext>
            </a:extLst>
          </p:cNvPr>
          <p:cNvSpPr txBox="1"/>
          <p:nvPr/>
        </p:nvSpPr>
        <p:spPr>
          <a:xfrm>
            <a:off x="3400179" y="4181824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66706-EBED-4762-9562-48D92A0E70C3}"/>
              </a:ext>
            </a:extLst>
          </p:cNvPr>
          <p:cNvSpPr txBox="1"/>
          <p:nvPr/>
        </p:nvSpPr>
        <p:spPr>
          <a:xfrm>
            <a:off x="7734584" y="4190587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7D496-CA2B-4805-9863-5908F6352727}"/>
              </a:ext>
            </a:extLst>
          </p:cNvPr>
          <p:cNvSpPr txBox="1"/>
          <p:nvPr/>
        </p:nvSpPr>
        <p:spPr>
          <a:xfrm>
            <a:off x="8435506" y="3987362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284F25-4165-47AC-9842-B53DDF5828EC}"/>
              </a:ext>
            </a:extLst>
          </p:cNvPr>
          <p:cNvSpPr txBox="1"/>
          <p:nvPr/>
        </p:nvSpPr>
        <p:spPr>
          <a:xfrm>
            <a:off x="8435505" y="2729277"/>
            <a:ext cx="17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22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Relationships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28954B8-7B69-4FA4-A59B-DBEC08A5BC4C}"/>
              </a:ext>
            </a:extLst>
          </p:cNvPr>
          <p:cNvGrpSpPr/>
          <p:nvPr/>
        </p:nvGrpSpPr>
        <p:grpSpPr>
          <a:xfrm>
            <a:off x="1428794" y="2017377"/>
            <a:ext cx="1721146" cy="1214317"/>
            <a:chOff x="7701771" y="2394397"/>
            <a:chExt cx="1721146" cy="1214317"/>
          </a:xfrm>
        </p:grpSpPr>
        <p:sp>
          <p:nvSpPr>
            <p:cNvPr id="3" name="순서도: 판단 2">
              <a:extLst>
                <a:ext uri="{FF2B5EF4-FFF2-40B4-BE49-F238E27FC236}">
                  <a16:creationId xmlns:a16="http://schemas.microsoft.com/office/drawing/2014/main" id="{8E1753DA-E4F0-4D98-BFB4-3531EC60A1EF}"/>
                </a:ext>
              </a:extLst>
            </p:cNvPr>
            <p:cNvSpPr/>
            <p:nvPr/>
          </p:nvSpPr>
          <p:spPr>
            <a:xfrm>
              <a:off x="7921288" y="2394397"/>
              <a:ext cx="1501629" cy="538995"/>
            </a:xfrm>
            <a:prstGeom prst="flowChartDecision">
              <a:avLst/>
            </a:prstGeom>
            <a:ln w="635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write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233A15F-BC31-417D-89D1-9E8FD046273E}"/>
                </a:ext>
              </a:extLst>
            </p:cNvPr>
            <p:cNvSpPr/>
            <p:nvPr/>
          </p:nvSpPr>
          <p:spPr>
            <a:xfrm>
              <a:off x="7701771" y="3214431"/>
              <a:ext cx="1006681" cy="3942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1C5E3AB-B272-4790-B1A9-E2B13C7B30CF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 flipH="1">
              <a:off x="8205112" y="2933392"/>
              <a:ext cx="466991" cy="281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4602437A-7519-4D1E-B502-59536A8F1CAC}"/>
              </a:ext>
            </a:extLst>
          </p:cNvPr>
          <p:cNvSpPr/>
          <p:nvPr/>
        </p:nvSpPr>
        <p:spPr>
          <a:xfrm>
            <a:off x="2646601" y="2711705"/>
            <a:ext cx="1501628" cy="573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function_type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9D5702F-AD63-4A05-9F4F-CE7904C9100F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399126" y="2556372"/>
            <a:ext cx="998289" cy="15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Entity table</a:t>
            </a:r>
            <a:endParaRPr lang="ko-KR" altLang="en-US" dirty="0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1CA4E3A7-5AE1-4A96-855E-77DC6A4E73A0}"/>
              </a:ext>
            </a:extLst>
          </p:cNvPr>
          <p:cNvSpPr/>
          <p:nvPr/>
        </p:nvSpPr>
        <p:spPr>
          <a:xfrm>
            <a:off x="1279953" y="1690688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user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FB5494-1C32-4A76-A795-3845CFDE65B8}"/>
              </a:ext>
            </a:extLst>
          </p:cNvPr>
          <p:cNvSpPr/>
          <p:nvPr/>
        </p:nvSpPr>
        <p:spPr>
          <a:xfrm>
            <a:off x="3625238" y="1751888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>
                <a:solidFill>
                  <a:schemeClr val="tx1"/>
                </a:solidFill>
              </a:rPr>
              <a:t>id</a:t>
            </a:r>
            <a:r>
              <a:rPr lang="en-US" altLang="ko-KR" b="1" dirty="0">
                <a:solidFill>
                  <a:schemeClr val="tx1"/>
                </a:solidFill>
              </a:rPr>
              <a:t>, pin, </a:t>
            </a:r>
            <a:r>
              <a:rPr lang="en-US" altLang="ko-KR" b="1" dirty="0" err="1">
                <a:solidFill>
                  <a:schemeClr val="tx1"/>
                </a:solidFill>
              </a:rPr>
              <a:t>app_settings_id</a:t>
            </a:r>
            <a:r>
              <a:rPr lang="en-US" altLang="ko-KR" b="1" dirty="0">
                <a:solidFill>
                  <a:schemeClr val="tx1"/>
                </a:solidFill>
              </a:rPr>
              <a:t>(F.K.)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빗면 14">
            <a:extLst>
              <a:ext uri="{FF2B5EF4-FFF2-40B4-BE49-F238E27FC236}">
                <a16:creationId xmlns:a16="http://schemas.microsoft.com/office/drawing/2014/main" id="{5747CF24-4408-4FE5-9475-5BFA40391AEB}"/>
              </a:ext>
            </a:extLst>
          </p:cNvPr>
          <p:cNvSpPr/>
          <p:nvPr/>
        </p:nvSpPr>
        <p:spPr>
          <a:xfrm>
            <a:off x="1279953" y="2766133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device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7" name="사각형: 빗면 16">
            <a:extLst>
              <a:ext uri="{FF2B5EF4-FFF2-40B4-BE49-F238E27FC236}">
                <a16:creationId xmlns:a16="http://schemas.microsoft.com/office/drawing/2014/main" id="{D6D75EC7-6C86-4CAE-8A05-13DC7A617BDB}"/>
              </a:ext>
            </a:extLst>
          </p:cNvPr>
          <p:cNvSpPr/>
          <p:nvPr/>
        </p:nvSpPr>
        <p:spPr>
          <a:xfrm>
            <a:off x="1279953" y="3861068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log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34D69-93FD-4833-8B70-F40089AEE1F5}"/>
              </a:ext>
            </a:extLst>
          </p:cNvPr>
          <p:cNvSpPr/>
          <p:nvPr/>
        </p:nvSpPr>
        <p:spPr>
          <a:xfrm>
            <a:off x="3625238" y="2827333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>
                <a:solidFill>
                  <a:schemeClr val="tx1"/>
                </a:solidFill>
              </a:rPr>
              <a:t>id</a:t>
            </a:r>
            <a:r>
              <a:rPr lang="en-US" altLang="ko-KR" b="1" dirty="0">
                <a:solidFill>
                  <a:schemeClr val="tx1"/>
                </a:solidFill>
              </a:rPr>
              <a:t>, name, functions, </a:t>
            </a:r>
            <a:r>
              <a:rPr lang="en-US" altLang="ko-KR" b="1" dirty="0" err="1">
                <a:solidFill>
                  <a:schemeClr val="tx1"/>
                </a:solidFill>
              </a:rPr>
              <a:t>user_id</a:t>
            </a:r>
            <a:r>
              <a:rPr lang="en-US" altLang="ko-KR" b="1" dirty="0">
                <a:solidFill>
                  <a:schemeClr val="tx1"/>
                </a:solidFill>
              </a:rPr>
              <a:t>(F.K.)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8B9DA5-E6AF-4635-B7A5-FD5D60FC64B4}"/>
              </a:ext>
            </a:extLst>
          </p:cNvPr>
          <p:cNvSpPr/>
          <p:nvPr/>
        </p:nvSpPr>
        <p:spPr>
          <a:xfrm>
            <a:off x="3625238" y="3927668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 err="1">
                <a:solidFill>
                  <a:schemeClr val="tx1"/>
                </a:solidFill>
              </a:rPr>
              <a:t>log_no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current_date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current_time</a:t>
            </a:r>
            <a:r>
              <a:rPr lang="en-US" altLang="ko-KR" b="1" dirty="0">
                <a:solidFill>
                  <a:schemeClr val="tx1"/>
                </a:solidFill>
              </a:rPr>
              <a:t>, memo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3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Relationship table</a:t>
            </a:r>
            <a:endParaRPr lang="ko-KR" altLang="en-US" dirty="0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1CA4E3A7-5AE1-4A96-855E-77DC6A4E73A0}"/>
              </a:ext>
            </a:extLst>
          </p:cNvPr>
          <p:cNvSpPr/>
          <p:nvPr/>
        </p:nvSpPr>
        <p:spPr>
          <a:xfrm>
            <a:off x="1307946" y="2997000"/>
            <a:ext cx="1609200" cy="864000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dirty="0">
                <a:ln w="9525" cap="flat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tx1"/>
                </a:solidFill>
              </a:rPr>
              <a:t>writes</a:t>
            </a:r>
            <a:endParaRPr lang="ko-KR" altLang="en-US" b="1" dirty="0">
              <a:ln w="9525" cap="flat" cmpd="sng">
                <a:solidFill>
                  <a:schemeClr val="tx1"/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FB5494-1C32-4A76-A795-3845CFDE65B8}"/>
              </a:ext>
            </a:extLst>
          </p:cNvPr>
          <p:cNvSpPr/>
          <p:nvPr/>
        </p:nvSpPr>
        <p:spPr>
          <a:xfrm>
            <a:off x="3653231" y="3058200"/>
            <a:ext cx="7173526" cy="73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b="1" u="sng" dirty="0" err="1">
                <a:solidFill>
                  <a:schemeClr val="tx1"/>
                </a:solidFill>
              </a:rPr>
              <a:t>device_id</a:t>
            </a:r>
            <a:r>
              <a:rPr lang="en-US" altLang="ko-KR" b="1" u="sng" dirty="0">
                <a:solidFill>
                  <a:schemeClr val="tx1"/>
                </a:solidFill>
              </a:rPr>
              <a:t>, </a:t>
            </a:r>
            <a:r>
              <a:rPr lang="en-US" altLang="ko-KR" b="1" u="sng" dirty="0" err="1">
                <a:solidFill>
                  <a:schemeClr val="tx1"/>
                </a:solidFill>
              </a:rPr>
              <a:t>log_no</a:t>
            </a:r>
            <a:r>
              <a:rPr lang="en-US" altLang="ko-KR" b="1" dirty="0">
                <a:solidFill>
                  <a:schemeClr val="tx1"/>
                </a:solidFill>
              </a:rPr>
              <a:t>, file, </a:t>
            </a:r>
            <a:r>
              <a:rPr lang="en-US" altLang="ko-KR" b="1" dirty="0" err="1">
                <a:solidFill>
                  <a:schemeClr val="tx1"/>
                </a:solidFill>
              </a:rPr>
              <a:t>function_type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user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id			varchar(20) not null,</a:t>
            </a:r>
          </a:p>
          <a:p>
            <a:r>
              <a:rPr lang="en-US" altLang="ko-KR" b="1" dirty="0"/>
              <a:t>	pin			varchar(20),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fcm_token</a:t>
            </a:r>
            <a:r>
              <a:rPr lang="en-US" altLang="ko-KR" b="1" dirty="0"/>
              <a:t>		</a:t>
            </a:r>
            <a:r>
              <a:rPr lang="en-US" altLang="ko-KR" b="1"/>
              <a:t>varchar(200),</a:t>
            </a:r>
            <a:endParaRPr lang="en-US" altLang="ko-KR" b="1" dirty="0"/>
          </a:p>
          <a:p>
            <a:r>
              <a:rPr lang="en-US" altLang="ko-KR" b="1" dirty="0"/>
              <a:t>	primary key(id),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31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device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id			varchar(20) not null,</a:t>
            </a:r>
          </a:p>
          <a:p>
            <a:r>
              <a:rPr lang="en-US" altLang="ko-KR" b="1" dirty="0"/>
              <a:t>	name			varchar(20),</a:t>
            </a:r>
          </a:p>
          <a:p>
            <a:r>
              <a:rPr lang="en-US" altLang="ko-KR" b="1" dirty="0"/>
              <a:t>	functions		varchar(45),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user_id</a:t>
            </a:r>
            <a:r>
              <a:rPr lang="en-US" altLang="ko-KR" b="1" dirty="0"/>
              <a:t>			varchar(20) not null,</a:t>
            </a:r>
          </a:p>
          <a:p>
            <a:r>
              <a:rPr lang="en-US" altLang="ko-KR" b="1" dirty="0"/>
              <a:t>	primary key(id),</a:t>
            </a:r>
          </a:p>
          <a:p>
            <a:r>
              <a:rPr lang="en-US" altLang="ko-KR" b="1" dirty="0"/>
              <a:t>	foreign key(</a:t>
            </a:r>
            <a:r>
              <a:rPr lang="en-US" altLang="ko-KR" b="1" dirty="0" err="1"/>
              <a:t>user_id</a:t>
            </a:r>
            <a:r>
              <a:rPr lang="en-US" altLang="ko-KR" b="1" dirty="0"/>
              <a:t>) references User(id)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24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1B90E-B375-4E5C-927E-04EE820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Definition Language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E5A3-3720-4CC7-801C-D0F52A81E07D}"/>
              </a:ext>
            </a:extLst>
          </p:cNvPr>
          <p:cNvSpPr txBox="1"/>
          <p:nvPr/>
        </p:nvSpPr>
        <p:spPr>
          <a:xfrm>
            <a:off x="998376" y="1464906"/>
            <a:ext cx="103554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Create table log</a:t>
            </a:r>
          </a:p>
          <a:p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log_no</a:t>
            </a:r>
            <a:r>
              <a:rPr lang="en-US" altLang="ko-KR" b="1" dirty="0"/>
              <a:t>			int not null </a:t>
            </a:r>
            <a:r>
              <a:rPr lang="en-US" altLang="ko-KR" b="1" dirty="0" err="1"/>
              <a:t>auto_increment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current_datetime</a:t>
            </a:r>
            <a:r>
              <a:rPr lang="en-US" altLang="ko-KR" b="1" dirty="0"/>
              <a:t>	datetime,</a:t>
            </a:r>
          </a:p>
          <a:p>
            <a:r>
              <a:rPr lang="en-US" altLang="ko-KR" b="1" dirty="0"/>
              <a:t>	memo			varchar(45),</a:t>
            </a:r>
          </a:p>
          <a:p>
            <a:r>
              <a:rPr lang="en-US" altLang="ko-KR" b="1" dirty="0"/>
              <a:t>	primary key(</a:t>
            </a:r>
            <a:r>
              <a:rPr lang="en-US" altLang="ko-KR" b="1" dirty="0" err="1"/>
              <a:t>log_no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959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138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rasp_data</vt:lpstr>
      <vt:lpstr>Entity type</vt:lpstr>
      <vt:lpstr>Entity-Relationship</vt:lpstr>
      <vt:lpstr>Relationships</vt:lpstr>
      <vt:lpstr>Entity table</vt:lpstr>
      <vt:lpstr>Relationship table</vt:lpstr>
      <vt:lpstr>Data Definition Language</vt:lpstr>
      <vt:lpstr>Data Definition Language</vt:lpstr>
      <vt:lpstr>Data Definition Language</vt:lpstr>
      <vt:lpstr>Data Definition Language</vt:lpstr>
      <vt:lpstr>Data Definition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Rasp_data </dc:title>
  <dc:creator>song junyoung</dc:creator>
  <cp:lastModifiedBy>song junyoung</cp:lastModifiedBy>
  <cp:revision>98</cp:revision>
  <dcterms:created xsi:type="dcterms:W3CDTF">2018-09-08T03:42:44Z</dcterms:created>
  <dcterms:modified xsi:type="dcterms:W3CDTF">2018-09-22T09:30:12Z</dcterms:modified>
</cp:coreProperties>
</file>