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C893-75EF-3143-9E7A-A240F15BA026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14420" y="1343145"/>
            <a:ext cx="6075269" cy="4237614"/>
            <a:chOff x="1662843" y="1340445"/>
            <a:chExt cx="6075269" cy="4237614"/>
          </a:xfrm>
        </p:grpSpPr>
        <p:sp>
          <p:nvSpPr>
            <p:cNvPr id="4" name="Rectangle 3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7692" y="1340445"/>
              <a:ext cx="37958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bg1"/>
                  </a:solidFill>
                  <a:latin typeface="Avenir Heavy"/>
                  <a:cs typeface="Avenir Heavy"/>
                </a:rPr>
                <a:t>ActiveClean</a:t>
              </a:r>
              <a:r>
                <a:rPr lang="en-US" sz="2200" dirty="0" smtClean="0">
                  <a:solidFill>
                    <a:schemeClr val="bg1"/>
                  </a:solidFill>
                  <a:latin typeface="Avenir Heavy"/>
                  <a:cs typeface="Avenir Heavy"/>
                </a:rPr>
                <a:t>: Model Builder</a:t>
              </a:r>
              <a:endParaRPr lang="en-US" sz="2200" dirty="0">
                <a:solidFill>
                  <a:schemeClr val="bg1"/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1615" y="2681578"/>
              <a:ext cx="209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Add Loss Function 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11615" y="3363408"/>
              <a:ext cx="154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Add Gradient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11615" y="4144562"/>
              <a:ext cx="1288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Batch Size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2440" y="4183724"/>
              <a:ext cx="2132745" cy="36933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40000" dist="23000" dir="5400000" rotWithShape="0">
                <a:srgbClr val="3366FF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2843" y="1385269"/>
              <a:ext cx="6075269" cy="419279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1988" y="3379202"/>
              <a:ext cx="2384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 err="1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1400" i="1" u="sng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-spark-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gradient.py</a:t>
              </a:r>
              <a:endParaRPr lang="en-US" sz="1400" i="1" u="sng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2440" y="2681578"/>
              <a:ext cx="2061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 err="1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1400" i="1" u="sng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-spark-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model.py</a:t>
              </a:r>
              <a:endParaRPr lang="en-US" sz="1400" i="1" u="sng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200" y="5001921"/>
              <a:ext cx="1139113" cy="432103"/>
            </a:xfrm>
            <a:prstGeom prst="roundRect">
              <a:avLst/>
            </a:prstGeom>
            <a:solidFill>
              <a:srgbClr val="FFB508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37496" y="5014435"/>
              <a:ext cx="60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GO!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71230" y="2087618"/>
            <a:ext cx="15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Add Features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2055" y="2087618"/>
            <a:ext cx="1953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err="1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lang="en-US" sz="1400" i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1400" i="1" u="sng" dirty="0" smtClean="0">
                <a:solidFill>
                  <a:srgbClr val="0000FF"/>
                </a:solidFill>
                <a:latin typeface="Courier New"/>
                <a:cs typeface="Courier New"/>
              </a:rPr>
              <a:t>-spark-</a:t>
            </a:r>
            <a:r>
              <a:rPr lang="en-US" sz="1400" i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feat.py</a:t>
            </a:r>
            <a:endParaRPr lang="en-US" sz="1400" i="1" u="sng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4618" y="4157656"/>
            <a:ext cx="599136" cy="369332"/>
          </a:xfrm>
          <a:prstGeom prst="rect">
            <a:avLst/>
          </a:prstGeom>
          <a:noFill/>
          <a:ln>
            <a:solidFill>
              <a:srgbClr val="3366FF"/>
            </a:solidFill>
          </a:ln>
          <a:effectLst>
            <a:softEdge rad="5588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50</a:t>
            </a:r>
            <a:endParaRPr lang="en-US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19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662843" y="1385268"/>
            <a:ext cx="6075269" cy="4533235"/>
            <a:chOff x="1662843" y="1385268"/>
            <a:chExt cx="6075269" cy="4533235"/>
          </a:xfrm>
        </p:grpSpPr>
        <p:grpSp>
          <p:nvGrpSpPr>
            <p:cNvPr id="4" name="Group 3"/>
            <p:cNvGrpSpPr/>
            <p:nvPr/>
          </p:nvGrpSpPr>
          <p:grpSpPr>
            <a:xfrm>
              <a:off x="1662843" y="1385268"/>
              <a:ext cx="6075269" cy="4533235"/>
              <a:chOff x="1662843" y="1385268"/>
              <a:chExt cx="6075269" cy="34857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62843" y="1387968"/>
                <a:ext cx="6075269" cy="3666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86279" y="1417377"/>
                <a:ext cx="2801646" cy="331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Avenir Heavy"/>
                    <a:cs typeface="Avenir Heavy"/>
                  </a:rPr>
                  <a:t>Model Performance </a:t>
                </a:r>
                <a:endParaRPr lang="en-US" sz="2200" dirty="0">
                  <a:solidFill>
                    <a:schemeClr val="bg1"/>
                  </a:solidFill>
                  <a:latin typeface="Avenir Heavy"/>
                  <a:cs typeface="Avenir Heavy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62843" y="1385268"/>
                <a:ext cx="6075269" cy="3485711"/>
              </a:xfrm>
              <a:prstGeom prst="rect">
                <a:avLst/>
              </a:prstGeom>
              <a:noFill/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780682" y="1935218"/>
              <a:ext cx="284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Convergence: </a:t>
              </a:r>
              <a:r>
                <a:rPr lang="en-US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102.1 </a:t>
              </a:r>
              <a:r>
                <a:rPr lang="en-US" i="1" u="sng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secs</a:t>
              </a:r>
              <a:endParaRPr lang="en-US" i="1" u="sng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9961" y="3763655"/>
              <a:ext cx="349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Cross-Validation Accuracy: </a:t>
              </a:r>
              <a:r>
                <a:rPr lang="en-US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78%</a:t>
              </a:r>
              <a:endParaRPr lang="en-US" i="1" u="sng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7221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82065" y="4674570"/>
              <a:ext cx="961002" cy="8118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6908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43375" y="4766228"/>
              <a:ext cx="961002" cy="720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47221" y="4321031"/>
              <a:ext cx="0" cy="1165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547221" y="5486400"/>
              <a:ext cx="426127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76651" y="4673220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75%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8248" y="547330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4083" y="548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97213" y="5460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0674" y="54554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9382" t="6602" r="6653" b="7842"/>
            <a:stretch/>
          </p:blipFill>
          <p:spPr>
            <a:xfrm>
              <a:off x="3750412" y="2317644"/>
              <a:ext cx="1827498" cy="146431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5136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2843" y="1361780"/>
            <a:ext cx="6075269" cy="4281748"/>
            <a:chOff x="1662843" y="1361780"/>
            <a:chExt cx="6075269" cy="4281748"/>
          </a:xfrm>
        </p:grpSpPr>
        <p:sp>
          <p:nvSpPr>
            <p:cNvPr id="5" name="Rectangle 4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58637" y="136178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 Neue Thin"/>
                  <a:cs typeface="Helvetica Neue Thin"/>
                </a:rPr>
                <a:t>Explore</a:t>
              </a:r>
              <a:endParaRPr lang="en-US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2843" y="1385268"/>
              <a:ext cx="6075269" cy="425826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72001" y="2003386"/>
            <a:ext cx="0" cy="34306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29454" y="3574671"/>
            <a:ext cx="38232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8575" y="2003386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Selection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7512"/>
              </p:ext>
            </p:extLst>
          </p:nvPr>
        </p:nvGraphicFramePr>
        <p:xfrm>
          <a:off x="5972996" y="2400817"/>
          <a:ext cx="1679678" cy="829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83"/>
                <a:gridCol w="441158"/>
                <a:gridCol w="788737"/>
              </a:tblGrid>
              <a:tr h="19920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Helvetica"/>
                          <a:cs typeface="Helvetica"/>
                        </a:rPr>
                        <a:t>Pred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Act.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Base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Data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  <a:endParaRPr lang="en-US" sz="900" u="sng" dirty="0">
                        <a:solidFill>
                          <a:srgbClr val="3366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2794000" y="26202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54420" y="30487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3882" y="2894424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05162" y="3282108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74714" y="37358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35915" y="354145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21239" y="324927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86251" y="28402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905319" y="3782087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80730" y="3875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4072001" y="284784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644636" y="337988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4604530" y="3032330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4833130" y="40281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4985530" y="41805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4295770" y="4256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142330" y="3961203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94122" y="40227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4846522" y="41751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4998922" y="43275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4283269" y="318708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434778" y="29479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4587178" y="31003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295770" y="294266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563997" y="365496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867906" y="356827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946400" y="27726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038651" y="29926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98800" y="29250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59220" y="33535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11883" y="31182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51200" y="30774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11620" y="35059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64283" y="32706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569298" y="45566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94962" y="4682350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4429426" y="4025452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48169" y="4479988"/>
            <a:ext cx="550753" cy="5198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4194" y="2590108"/>
            <a:ext cx="5249507" cy="366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6976" y="2587199"/>
            <a:ext cx="74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Thin"/>
                <a:cs typeface="Helvetica Neue Thin"/>
              </a:rPr>
              <a:t>Clean</a:t>
            </a:r>
            <a:endParaRPr lang="en-US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195" y="2587409"/>
            <a:ext cx="5249506" cy="2191704"/>
          </a:xfrm>
          <a:prstGeom prst="rect">
            <a:avLst/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1123"/>
              </p:ext>
            </p:extLst>
          </p:nvPr>
        </p:nvGraphicFramePr>
        <p:xfrm>
          <a:off x="450354" y="3203767"/>
          <a:ext cx="469529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4654"/>
                <a:gridCol w="367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/>
                          <a:cs typeface="Helvetica"/>
                        </a:rPr>
                        <a:t>Data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47461" y="3548273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5171" y="3559800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7461" y="3917605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5171" y="3929132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2668" y="3559800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1045" y="3898216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74063" y="2242123"/>
            <a:ext cx="4669937" cy="1923288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4150561" y="3203767"/>
            <a:ext cx="323502" cy="475656"/>
          </a:xfrm>
          <a:prstGeom prst="straightConnector1">
            <a:avLst/>
          </a:prstGeom>
          <a:ln w="50800">
            <a:solidFill>
              <a:srgbClr val="FFB50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74063" y="224212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Python 2.7.5 (v2.7.5:ab05e7dd2788, May 13 2013, 13:18:45) </a:t>
            </a:r>
          </a:p>
          <a:p>
            <a:r>
              <a:rPr lang="en-US" sz="1400" dirty="0"/>
              <a:t>[GCC 4.2.1 (Apple Inc. build 5666) (dot 3)] on </a:t>
            </a:r>
            <a:r>
              <a:rPr lang="en-US" sz="1400" dirty="0" err="1"/>
              <a:t>darwin</a:t>
            </a:r>
            <a:endParaRPr lang="en-US" sz="1400" dirty="0"/>
          </a:p>
          <a:p>
            <a:r>
              <a:rPr lang="en-US" sz="1400" dirty="0"/>
              <a:t>Type "help", "copyright", "credits" or "license" for more information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434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662843" y="1385268"/>
            <a:ext cx="6075269" cy="2909575"/>
            <a:chOff x="1662843" y="1385268"/>
            <a:chExt cx="6075269" cy="2909575"/>
          </a:xfrm>
        </p:grpSpPr>
        <p:grpSp>
          <p:nvGrpSpPr>
            <p:cNvPr id="4" name="Group 3"/>
            <p:cNvGrpSpPr/>
            <p:nvPr/>
          </p:nvGrpSpPr>
          <p:grpSpPr>
            <a:xfrm>
              <a:off x="1662843" y="1385268"/>
              <a:ext cx="6075269" cy="2909575"/>
              <a:chOff x="1662843" y="1385268"/>
              <a:chExt cx="6075269" cy="290957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62843" y="1385268"/>
                <a:ext cx="6075269" cy="2909575"/>
                <a:chOff x="1662843" y="1385268"/>
                <a:chExt cx="6075269" cy="2237241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662843" y="1387968"/>
                  <a:ext cx="6075269" cy="36663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666110" y="1428866"/>
                  <a:ext cx="2065471" cy="283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Helvetica Neue Thin"/>
                      <a:cs typeface="Helvetica Neue Thin"/>
                    </a:rPr>
                    <a:t>Model Performance </a:t>
                  </a:r>
                  <a:endParaRPr lang="en-US" dirty="0">
                    <a:solidFill>
                      <a:schemeClr val="bg1"/>
                    </a:solidFill>
                    <a:latin typeface="Helvetica Neue Thin"/>
                    <a:cs typeface="Helvetica Neue Thi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62843" y="1385268"/>
                  <a:ext cx="6075269" cy="2237241"/>
                </a:xfrm>
                <a:prstGeom prst="rect">
                  <a:avLst/>
                </a:prstGeom>
                <a:noFill/>
                <a:ln w="3492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819961" y="2059671"/>
                <a:ext cx="3490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Cross-Validation Accuracy: </a:t>
                </a:r>
                <a:r>
                  <a:rPr lang="en-US" i="1" u="sng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79%</a:t>
                </a:r>
                <a:endParaRPr lang="en-US" i="1" u="sng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47221" y="3166996"/>
                <a:ext cx="961002" cy="6154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82065" y="2970586"/>
                <a:ext cx="961002" cy="8118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16908" y="3166996"/>
                <a:ext cx="961002" cy="6154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43375" y="3062244"/>
                <a:ext cx="961002" cy="7201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547221" y="2617047"/>
                <a:ext cx="0" cy="11653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547221" y="3782416"/>
                <a:ext cx="4261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976651" y="2969236"/>
                <a:ext cx="646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75%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48248" y="3769322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1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04083" y="3782416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2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97213" y="37562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3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00674" y="37515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4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63672" y="2970586"/>
              <a:ext cx="961002" cy="81183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2065" y="2971935"/>
              <a:ext cx="961002" cy="81183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16908" y="3088432"/>
              <a:ext cx="961002" cy="68925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43375" y="2896203"/>
              <a:ext cx="961002" cy="88756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1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06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145</Words>
  <Application>Microsoft Macintosh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12</cp:revision>
  <dcterms:created xsi:type="dcterms:W3CDTF">2016-01-14T22:08:13Z</dcterms:created>
  <dcterms:modified xsi:type="dcterms:W3CDTF">2016-03-10T07:49:32Z</dcterms:modified>
</cp:coreProperties>
</file>