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18"/>
    <a:srgbClr val="FFB000"/>
    <a:srgbClr val="B4A404"/>
    <a:srgbClr val="FFF922"/>
    <a:srgbClr val="FB3A18"/>
    <a:srgbClr val="3899FF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/>
    <p:restoredTop sz="94666"/>
  </p:normalViewPr>
  <p:slideViewPr>
    <p:cSldViewPr snapToGrid="0" snapToObjects="1">
      <p:cViewPr>
        <p:scale>
          <a:sx n="94" d="100"/>
          <a:sy n="94" d="100"/>
        </p:scale>
        <p:origin x="-1824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1036" y="1543352"/>
            <a:ext cx="8664046" cy="4047136"/>
            <a:chOff x="671036" y="1543352"/>
            <a:chExt cx="8664046" cy="4047136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963230" y="3089632"/>
              <a:ext cx="51410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41543" y="3230437"/>
              <a:ext cx="9335" cy="12865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1459435" y="1760245"/>
              <a:ext cx="2243298" cy="2756726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FB3A18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138934" y="1760245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247005" y="154335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239510" y="462328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98179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73807" y="27146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3122277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23697" y="2978902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solidFill>
                <a:srgbClr val="FB3A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7477" y="3972122"/>
              <a:ext cx="771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8092" y="3963686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Clean </a:t>
              </a:r>
            </a:p>
            <a:p>
              <a:pPr algn="ctr"/>
              <a:r>
                <a:rPr lang="en-US" dirty="0" smtClean="0">
                  <a:solidFill>
                    <a:srgbClr val="FFB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B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2358150" y="4187665"/>
              <a:ext cx="379798" cy="403560"/>
            </a:xfrm>
            <a:prstGeom prst="star5">
              <a:avLst/>
            </a:prstGeom>
            <a:solidFill>
              <a:srgbClr val="FB3A18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6560620" y="1761494"/>
              <a:ext cx="2304576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5668691" y="1543352"/>
              <a:ext cx="0" cy="311763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661196" y="4624530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7218552" y="466649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>
                      <a:lumMod val="50000"/>
                    </a:schemeClr>
                  </a:solidFill>
                </a:rPr>
                <a:t>Θ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94180" y="2867053"/>
              <a:ext cx="1174104" cy="579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Training</a:t>
              </a:r>
            </a:p>
            <a:p>
              <a:pPr algn="ctr">
                <a:lnSpc>
                  <a:spcPts val="1900"/>
                </a:lnSpc>
              </a:pPr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</a:rPr>
                <a:t>Error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7543963" y="4187665"/>
              <a:ext cx="379798" cy="403560"/>
            </a:xfrm>
            <a:prstGeom prst="star5">
              <a:avLst/>
            </a:prstGeom>
            <a:solidFill>
              <a:srgbClr val="FFB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845383" y="2980151"/>
              <a:ext cx="235693" cy="235693"/>
            </a:xfrm>
            <a:prstGeom prst="ellipse">
              <a:avLst/>
            </a:prstGeom>
            <a:solidFill>
              <a:srgbClr val="FB3A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50106" y="3973371"/>
              <a:ext cx="982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Updated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Model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51" name="Straight Connector 50"/>
            <p:cNvCxnSpPr>
              <a:endCxn id="54" idx="0"/>
            </p:cNvCxnSpPr>
            <p:nvPr/>
          </p:nvCxnSpPr>
          <p:spPr>
            <a:xfrm>
              <a:off x="7410478" y="3074641"/>
              <a:ext cx="1" cy="98620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7292632" y="4060844"/>
              <a:ext cx="235693" cy="235693"/>
            </a:xfrm>
            <a:prstGeom prst="ellipse">
              <a:avLst/>
            </a:prstGeom>
            <a:noFill/>
            <a:ln w="60325">
              <a:solidFill>
                <a:srgbClr val="FF3C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9592" y="2568899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Gill Sans"/>
                  <a:cs typeface="Gill Sans"/>
                </a:rPr>
                <a:t>Update </a:t>
              </a:r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chilles" charset="0"/>
                  <a:ea typeface="Achilles" charset="0"/>
                  <a:cs typeface="Achilles" charset="0"/>
                </a:rPr>
                <a:t>y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37371" y="5128823"/>
              <a:ext cx="4087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Before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0113" y="5126093"/>
              <a:ext cx="3864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After </a:t>
              </a:r>
              <a:r>
                <a:rPr lang="en-US" sz="2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ActiveClean</a:t>
              </a:r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 Update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93959" y="2291900"/>
              <a:ext cx="133062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Dirty model</a:t>
              </a:r>
            </a:p>
            <a:p>
              <a:pPr algn="ctr"/>
              <a:r>
                <a:rPr lang="en-US" dirty="0" smtClean="0">
                  <a:solidFill>
                    <a:srgbClr val="FF3C18"/>
                  </a:solidFill>
                  <a:latin typeface="Gill Sans" charset="0"/>
                  <a:ea typeface="Gill Sans" charset="0"/>
                  <a:cs typeface="Gill Sans" charset="0"/>
                </a:rPr>
                <a:t>(projected)</a:t>
              </a:r>
              <a:endParaRPr lang="en-US" dirty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9105" y="747996"/>
            <a:ext cx="11341739" cy="3772053"/>
            <a:chOff x="299105" y="747996"/>
            <a:chExt cx="11341739" cy="3772053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47996"/>
              <a:ext cx="11341739" cy="3772053"/>
              <a:chOff x="299105" y="747996"/>
              <a:chExt cx="11341739" cy="37720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47996"/>
                <a:ext cx="11333608" cy="3772053"/>
                <a:chOff x="1012185" y="802106"/>
                <a:chExt cx="11333608" cy="3772053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02106"/>
                  <a:ext cx="11333608" cy="3772053"/>
                  <a:chOff x="1012185" y="802106"/>
                  <a:chExt cx="11333608" cy="377205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02106"/>
                    <a:ext cx="11333608" cy="3772053"/>
                    <a:chOff x="1012185" y="802106"/>
                    <a:chExt cx="11333608" cy="3772053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681369" y="802106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7508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43048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286858"/>
                      <a:ext cx="3482804" cy="214742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253005" y="172632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Multiply 45"/>
                    <p:cNvSpPr/>
                    <p:nvPr/>
                  </p:nvSpPr>
                  <p:spPr>
                    <a:xfrm>
                      <a:off x="5399419" y="22275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34902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862718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4694470" y="21734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307236" y="775381"/>
            <a:ext cx="8324819" cy="7994714"/>
            <a:chOff x="307236" y="775381"/>
            <a:chExt cx="8324819" cy="7994714"/>
          </a:xfrm>
        </p:grpSpPr>
        <p:cxnSp>
          <p:nvCxnSpPr>
            <p:cNvPr id="104" name="Straight Connector 103"/>
            <p:cNvCxnSpPr/>
            <p:nvPr/>
          </p:nvCxnSpPr>
          <p:spPr>
            <a:xfrm flipV="1">
              <a:off x="683406" y="5038978"/>
              <a:ext cx="1018576" cy="3120698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31165" y="4054044"/>
              <a:ext cx="2775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(Step 1) Train Model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334260" y="868019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ultiply 33"/>
            <p:cNvSpPr/>
            <p:nvPr/>
          </p:nvSpPr>
          <p:spPr>
            <a:xfrm>
              <a:off x="484237" y="24621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36452" y="309540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2709372" y="167394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1047237" y="322344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296067" y="2363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2056490" y="175282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64027" y="4015002"/>
              <a:ext cx="4168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(Step 2) Identify Possible Errors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4825811" y="775381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798787" y="805212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798787" y="3900131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y 56"/>
            <p:cNvSpPr/>
            <p:nvPr/>
          </p:nvSpPr>
          <p:spPr>
            <a:xfrm>
              <a:off x="4975788" y="236953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028003" y="300277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7200923" y="1581311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5538788" y="313080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5787618" y="2270764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6548041" y="1660188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25811" y="8297700"/>
              <a:ext cx="3398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(Step 3) Clean or Remove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4874822" y="4947476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847798" y="4977307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847798" y="8072226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Multiply 76"/>
            <p:cNvSpPr/>
            <p:nvPr/>
          </p:nvSpPr>
          <p:spPr>
            <a:xfrm>
              <a:off x="5024799" y="654162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5077014" y="7174866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7249934" y="5753406"/>
              <a:ext cx="405915" cy="405915"/>
            </a:xfrm>
            <a:prstGeom prst="mathMultiply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5587799" y="730290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5836629" y="6442859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6597052" y="5832283"/>
              <a:ext cx="405915" cy="405915"/>
            </a:xfrm>
            <a:prstGeom prst="mathMultiply">
              <a:avLst/>
            </a:prstGeom>
            <a:solidFill>
              <a:schemeClr val="tx1">
                <a:alpha val="85098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5836629" y="6020782"/>
              <a:ext cx="800612" cy="0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ultiply 85"/>
            <p:cNvSpPr/>
            <p:nvPr/>
          </p:nvSpPr>
          <p:spPr>
            <a:xfrm>
              <a:off x="5584351" y="5832283"/>
              <a:ext cx="405915" cy="405915"/>
            </a:xfrm>
            <a:prstGeom prst="mathMultiply">
              <a:avLst/>
            </a:prstGeom>
            <a:solidFill>
              <a:srgbClr val="FF3C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H="1" flipV="1">
              <a:off x="7249934" y="5758690"/>
              <a:ext cx="457634" cy="427273"/>
            </a:xfrm>
            <a:prstGeom prst="straightConnector1">
              <a:avLst/>
            </a:prstGeom>
            <a:ln w="508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86462" y="8308430"/>
              <a:ext cx="2150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(Step 4) Retrain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334260" y="5038978"/>
              <a:ext cx="2375112" cy="3120698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307236" y="506880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307236" y="8159676"/>
              <a:ext cx="3482804" cy="25514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ultiply 94"/>
            <p:cNvSpPr/>
            <p:nvPr/>
          </p:nvSpPr>
          <p:spPr>
            <a:xfrm>
              <a:off x="484237" y="663313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536452" y="726636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ultiply 97"/>
            <p:cNvSpPr/>
            <p:nvPr/>
          </p:nvSpPr>
          <p:spPr>
            <a:xfrm>
              <a:off x="1047237" y="739440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Multiply 98"/>
            <p:cNvSpPr/>
            <p:nvPr/>
          </p:nvSpPr>
          <p:spPr>
            <a:xfrm>
              <a:off x="1296067" y="653436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Multiply 101"/>
            <p:cNvSpPr/>
            <p:nvPr/>
          </p:nvSpPr>
          <p:spPr>
            <a:xfrm>
              <a:off x="1043789" y="5923785"/>
              <a:ext cx="405915" cy="405915"/>
            </a:xfrm>
            <a:prstGeom prst="mathMultiply">
              <a:avLst/>
            </a:prstGeom>
            <a:solidFill>
              <a:srgbClr val="FF3C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043789" y="5032960"/>
              <a:ext cx="587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New</a:t>
              </a:r>
              <a:endParaRPr lang="en-US" sz="1600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68836" y="4957918"/>
              <a:ext cx="505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Old</a:t>
              </a:r>
              <a:endParaRPr lang="en-US" sz="160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112" name="Right Arrow 111"/>
            <p:cNvSpPr/>
            <p:nvPr/>
          </p:nvSpPr>
          <p:spPr>
            <a:xfrm>
              <a:off x="3943855" y="2079864"/>
              <a:ext cx="520172" cy="596815"/>
            </a:xfrm>
            <a:prstGeom prst="rightArrow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ight Arrow 112"/>
            <p:cNvSpPr/>
            <p:nvPr/>
          </p:nvSpPr>
          <p:spPr>
            <a:xfrm rot="5400000">
              <a:off x="6526205" y="4516474"/>
              <a:ext cx="520172" cy="596815"/>
            </a:xfrm>
            <a:prstGeom prst="rightArrow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Arrow 113"/>
            <p:cNvSpPr/>
            <p:nvPr/>
          </p:nvSpPr>
          <p:spPr>
            <a:xfrm rot="10800000">
              <a:off x="3992866" y="6144451"/>
              <a:ext cx="520172" cy="596815"/>
            </a:xfrm>
            <a:prstGeom prst="rightArrow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ight Arrow 114"/>
            <p:cNvSpPr/>
            <p:nvPr/>
          </p:nvSpPr>
          <p:spPr>
            <a:xfrm rot="16200000">
              <a:off x="1917304" y="4469754"/>
              <a:ext cx="520172" cy="596815"/>
            </a:xfrm>
            <a:prstGeom prst="rightArrow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6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7490</TotalTime>
  <Words>353</Words>
  <Application>Microsoft Macintosh PowerPoint</Application>
  <PresentationFormat>On-screen Show (4:3)</PresentationFormat>
  <Paragraphs>223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Sanjay Krishnan</cp:lastModifiedBy>
  <cp:revision>46</cp:revision>
  <dcterms:created xsi:type="dcterms:W3CDTF">2015-07-15T18:54:39Z</dcterms:created>
  <dcterms:modified xsi:type="dcterms:W3CDTF">2016-01-05T19:18:28Z</dcterms:modified>
</cp:coreProperties>
</file>