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8"/>
    <p:restoredTop sz="94725"/>
  </p:normalViewPr>
  <p:slideViewPr>
    <p:cSldViewPr snapToGrid="0" snapToObjects="1">
      <p:cViewPr>
        <p:scale>
          <a:sx n="140" d="100"/>
          <a:sy n="140" d="100"/>
        </p:scale>
        <p:origin x="9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32" y="2627423"/>
            <a:ext cx="961141" cy="96114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5805" y="2567481"/>
            <a:ext cx="955040" cy="1081024"/>
          </a:xfrm>
          <a:prstGeom prst="ca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645360" y="2923327"/>
            <a:ext cx="2532480" cy="369332"/>
            <a:chOff x="3992880" y="2903007"/>
            <a:chExt cx="253248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99288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1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536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7820" y="29030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6429855" y="2747313"/>
            <a:ext cx="853440" cy="721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0637" y="3764280"/>
            <a:ext cx="335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leaning pipeline/program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14" y="3764280"/>
            <a:ext cx="158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ata 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2823" y="376428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ML/SQL/analysis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8508" y="376428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Developer</a:t>
            </a:r>
          </a:p>
        </p:txBody>
      </p:sp>
      <p:cxnSp>
        <p:nvCxnSpPr>
          <p:cNvPr id="15" name="Straight Arrow Connector 14"/>
          <p:cNvCxnSpPr>
            <a:stCxn id="9" idx="3"/>
            <a:endCxn id="4" idx="1"/>
          </p:cNvCxnSpPr>
          <p:nvPr/>
        </p:nvCxnSpPr>
        <p:spPr>
          <a:xfrm>
            <a:off x="7283295" y="3107993"/>
            <a:ext cx="94653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177840" y="3107993"/>
            <a:ext cx="12520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7" idx="1"/>
          </p:cNvCxnSpPr>
          <p:nvPr/>
        </p:nvCxnSpPr>
        <p:spPr>
          <a:xfrm>
            <a:off x="409290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311536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6" idx="1"/>
          </p:cNvCxnSpPr>
          <p:nvPr/>
        </p:nvCxnSpPr>
        <p:spPr>
          <a:xfrm>
            <a:off x="1560845" y="3107993"/>
            <a:ext cx="10845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67280" y="2747313"/>
            <a:ext cx="3088640" cy="72136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H="1" flipV="1">
            <a:off x="5807466" y="287966"/>
            <a:ext cx="119890" cy="4798803"/>
          </a:xfrm>
          <a:prstGeom prst="bentConnector3">
            <a:avLst>
              <a:gd name="adj1" fmla="val -190675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78501" y="2012975"/>
            <a:ext cx="397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2. Modify pipeline / tune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endParaRPr lang="en-US" sz="20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620158" y="1063383"/>
            <a:ext cx="3255338" cy="938044"/>
          </a:xfrm>
          <a:prstGeom prst="wedgeRoundRectCallout">
            <a:avLst>
              <a:gd name="adj1" fmla="val -16936"/>
              <a:gd name="adj2" fmla="val 11463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1. Result quality is low.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Compose quality </a:t>
            </a:r>
            <a:r>
              <a:rPr lang="en-US" sz="2000" dirty="0" err="1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func</a:t>
            </a:r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Q()</a:t>
            </a:r>
          </a:p>
        </p:txBody>
      </p:sp>
    </p:spTree>
    <p:extLst>
      <p:ext uri="{BB962C8B-B14F-4D97-AF65-F5344CB8AC3E}">
        <p14:creationId xmlns:p14="http://schemas.microsoft.com/office/powerpoint/2010/main" val="15835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781" y="3940842"/>
            <a:ext cx="961141" cy="961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96" y="3860525"/>
            <a:ext cx="1517432" cy="8450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2715" y="4076412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Quality Evaluator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714" y="4440679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ML-based Pruner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8386" y="3626463"/>
            <a:ext cx="4094205" cy="15899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Searcher</a:t>
            </a:r>
            <a:endParaRPr lang="en-US" sz="2000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2704" y="2675165"/>
            <a:ext cx="2949887" cy="6959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Avenir Book" charset="0"/>
                <a:ea typeface="Avenir Book" charset="0"/>
                <a:cs typeface="Avenir Book" charset="0"/>
              </a:rPr>
              <a:t>Candidate Conditional Assignments</a:t>
            </a:r>
            <a:endParaRPr lang="en-US" sz="2000" dirty="0" smtClean="0">
              <a:solidFill>
                <a:srgbClr val="00B0F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88386" y="1534051"/>
            <a:ext cx="4094205" cy="8814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Library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107647" y="3371091"/>
            <a:ext cx="0" cy="255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2714" y="3712145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Param</a:t>
            </a:r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. Sampler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07647" y="2419791"/>
            <a:ext cx="0" cy="255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24317" y="3913712"/>
            <a:ext cx="103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Pipeline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1993" y="4473615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Quality function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Depth limit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82591" y="4448845"/>
            <a:ext cx="205119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582589" y="4363307"/>
            <a:ext cx="205119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39512" y="2415499"/>
            <a:ext cx="0" cy="12109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443595" y="2831472"/>
            <a:ext cx="12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, R’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62790" y="961273"/>
            <a:ext cx="3745396" cy="1095116"/>
            <a:chOff x="4718434" y="961273"/>
            <a:chExt cx="3745396" cy="1095116"/>
          </a:xfrm>
        </p:grpSpPr>
        <p:sp>
          <p:nvSpPr>
            <p:cNvPr id="21" name="Rounded Rectangle 20"/>
            <p:cNvSpPr/>
            <p:nvPr/>
          </p:nvSpPr>
          <p:spPr>
            <a:xfrm>
              <a:off x="4718434" y="96127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672822" y="96127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2</a:t>
              </a:r>
              <a:endParaRPr lang="en-US" sz="2000" baseline="-25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797766" y="101018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N</a:t>
              </a:r>
              <a:endParaRPr lang="en-US" sz="2000" baseline="-25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55768" y="1383844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  <a:endParaRPr lang="en-US" sz="3200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00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120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Arvo</vt:lpstr>
      <vt:lpstr>Avenir Book</vt:lpstr>
      <vt:lpstr>Avenir Next</vt:lpstr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dcterms:created xsi:type="dcterms:W3CDTF">2017-04-28T03:32:03Z</dcterms:created>
  <dcterms:modified xsi:type="dcterms:W3CDTF">2018-08-27T20:34:37Z</dcterms:modified>
</cp:coreProperties>
</file>