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8"/>
    <p:restoredTop sz="94725"/>
  </p:normalViewPr>
  <p:slideViewPr>
    <p:cSldViewPr snapToGrid="0" snapToObjects="1">
      <p:cViewPr>
        <p:scale>
          <a:sx n="155" d="100"/>
          <a:sy n="155" d="100"/>
        </p:scale>
        <p:origin x="21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32" y="2627423"/>
            <a:ext cx="961141" cy="96114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5805" y="2567481"/>
            <a:ext cx="955040" cy="1081024"/>
          </a:xfrm>
          <a:prstGeom prst="ca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645360" y="2923327"/>
            <a:ext cx="2532480" cy="369332"/>
            <a:chOff x="3992880" y="2903007"/>
            <a:chExt cx="253248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99288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1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536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n</a:t>
              </a:r>
              <a:endParaRPr lang="en-US" baseline="-25000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7820" y="290300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...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429855" y="2747313"/>
            <a:ext cx="853440" cy="721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0637" y="3764280"/>
            <a:ext cx="335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</a:t>
            </a: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leaning pipeline/program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14" y="3764280"/>
            <a:ext cx="158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ata source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2823" y="376428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ML/SQL/analysis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application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98508" y="376428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Developer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5" name="Straight Arrow Connector 14"/>
          <p:cNvCxnSpPr>
            <a:stCxn id="9" idx="3"/>
            <a:endCxn id="4" idx="1"/>
          </p:cNvCxnSpPr>
          <p:nvPr/>
        </p:nvCxnSpPr>
        <p:spPr>
          <a:xfrm>
            <a:off x="7283295" y="3107993"/>
            <a:ext cx="94653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5177840" y="3107993"/>
            <a:ext cx="12520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7" idx="1"/>
          </p:cNvCxnSpPr>
          <p:nvPr/>
        </p:nvCxnSpPr>
        <p:spPr>
          <a:xfrm>
            <a:off x="4092900" y="310799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3115360" y="310799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6" idx="1"/>
          </p:cNvCxnSpPr>
          <p:nvPr/>
        </p:nvCxnSpPr>
        <p:spPr>
          <a:xfrm>
            <a:off x="1560845" y="3107993"/>
            <a:ext cx="10845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67280" y="2747313"/>
            <a:ext cx="3088640" cy="72136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6200000" flipH="1" flipV="1">
            <a:off x="5807466" y="287966"/>
            <a:ext cx="119890" cy="4798803"/>
          </a:xfrm>
          <a:prstGeom prst="bentConnector3">
            <a:avLst>
              <a:gd name="adj1" fmla="val -190675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78501" y="2012975"/>
            <a:ext cx="397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2. Modify pipeline / tune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params</a:t>
            </a:r>
            <a:endParaRPr lang="en-US" sz="20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620158" y="1063383"/>
            <a:ext cx="3255338" cy="938044"/>
          </a:xfrm>
          <a:prstGeom prst="wedgeRoundRectCallout">
            <a:avLst>
              <a:gd name="adj1" fmla="val -16936"/>
              <a:gd name="adj2" fmla="val 11463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1. Result quality is low.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Compose quality </a:t>
            </a:r>
            <a:r>
              <a:rPr lang="en-US" sz="2000" dirty="0" err="1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func</a:t>
            </a:r>
            <a:r>
              <a:rPr lang="en-US" sz="20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Q()</a:t>
            </a:r>
            <a:endParaRPr lang="en-US" sz="20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019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019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733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6539" y="3402319"/>
            <a:ext cx="4507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Σ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: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l-GR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5208" y="34715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661" y="3471501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0114" y="3471501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77567" y="347150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904967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39548" y="1904967"/>
            <a:ext cx="128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Programs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59638" y="2181966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94826" y="3297835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94827" y="3839552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54826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Skewed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21989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50161" y="28904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839879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58497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83905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Balanced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9427" y="3957773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69242" y="396633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9242" y="424403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9427" y="424403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8697" y="3939063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0224" y="394762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20224" y="422532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8697" y="422532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8707" y="4235478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892" y="4235478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4816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09797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78247" y="3930502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28062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02370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7351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99993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50178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49533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99348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722125" y="4184008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23353" y="395733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16863" y="3957331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712701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62886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62241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712056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782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68597" y="273351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8597" y="301121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8782" y="3011216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8052" y="270624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9579" y="27148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19579" y="299250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052" y="2992506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824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2806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47517" y="269767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7332" y="270624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378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60360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722125" y="2928150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3353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6863" y="272495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66495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16310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130517" y="2724937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380332" y="2733498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50161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39879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41160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8930878" y="2874267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8541160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0878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74910" y="124643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130517" y="3930502"/>
            <a:ext cx="203200" cy="203200"/>
          </a:xfrm>
          <a:prstGeom prst="rect">
            <a:avLst/>
          </a:prstGeom>
          <a:solidFill>
            <a:schemeClr val="bg1">
              <a:alpha val="45000"/>
            </a:schemeClr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380332" y="3939063"/>
            <a:ext cx="176105" cy="176105"/>
          </a:xfrm>
          <a:prstGeom prst="ellipse">
            <a:avLst/>
          </a:prstGeom>
          <a:solidFill>
            <a:schemeClr val="bg1">
              <a:alpha val="45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10242441" y="2976262"/>
            <a:ext cx="220412" cy="971965"/>
          </a:xfrm>
          <a:prstGeom prst="arc">
            <a:avLst>
              <a:gd name="adj1" fmla="val 16200000"/>
              <a:gd name="adj2" fmla="val 5034155"/>
            </a:avLst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6269</TotalTime>
  <Words>95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Arvo</vt:lpstr>
      <vt:lpstr>Avenir Book</vt:lpstr>
      <vt:lpstr>Avenir Next</vt:lpstr>
      <vt:lpstr>Calibri</vt:lpstr>
      <vt:lpstr>Calibri Light</vt:lpstr>
      <vt:lpstr>Consolas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76</cp:revision>
  <dcterms:created xsi:type="dcterms:W3CDTF">2017-04-28T03:32:03Z</dcterms:created>
  <dcterms:modified xsi:type="dcterms:W3CDTF">2018-08-20T12:44:30Z</dcterms:modified>
</cp:coreProperties>
</file>