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8"/>
    <p:restoredTop sz="94725"/>
  </p:normalViewPr>
  <p:slideViewPr>
    <p:cSldViewPr snapToGrid="0" snapToObjects="1">
      <p:cViewPr>
        <p:scale>
          <a:sx n="125" d="100"/>
          <a:sy n="125" d="100"/>
        </p:scale>
        <p:origin x="13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792" y="2607103"/>
            <a:ext cx="961141" cy="961141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2190765" y="2547161"/>
            <a:ext cx="955040" cy="1081024"/>
          </a:xfrm>
          <a:prstGeom prst="ca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230320" y="2903007"/>
            <a:ext cx="2532480" cy="369332"/>
            <a:chOff x="3992880" y="2903007"/>
            <a:chExt cx="253248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99288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1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5360" y="290300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O</a:t>
              </a:r>
              <a:r>
                <a:rPr lang="en-US" baseline="-25000" dirty="0" smtClean="0">
                  <a:latin typeface="Avenir Next" charset="0"/>
                  <a:ea typeface="Avenir Next" charset="0"/>
                  <a:cs typeface="Avenir Next" charset="0"/>
                </a:rPr>
                <a:t>n</a:t>
              </a:r>
              <a:endParaRPr lang="en-US" baseline="-25000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7820" y="2903007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venir Next" charset="0"/>
                  <a:ea typeface="Avenir Next" charset="0"/>
                  <a:cs typeface="Avenir Next" charset="0"/>
                </a:rPr>
                <a:t>...</a:t>
              </a:r>
              <a:endParaRPr lang="en-US" dirty="0" smtClean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7874769" y="2726993"/>
            <a:ext cx="853440" cy="721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8074" y="374396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C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leaning pipeline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0880" y="3743960"/>
            <a:ext cx="14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D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ata source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35520" y="3743960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ML/SQL/analysis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application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8390" y="374396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Developer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5" name="Straight Arrow Connector 14"/>
          <p:cNvCxnSpPr>
            <a:stCxn id="9" idx="3"/>
            <a:endCxn id="4" idx="1"/>
          </p:cNvCxnSpPr>
          <p:nvPr/>
        </p:nvCxnSpPr>
        <p:spPr>
          <a:xfrm>
            <a:off x="8728209" y="3087673"/>
            <a:ext cx="1086583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6762800" y="3087673"/>
            <a:ext cx="111196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7" idx="1"/>
          </p:cNvCxnSpPr>
          <p:nvPr/>
        </p:nvCxnSpPr>
        <p:spPr>
          <a:xfrm>
            <a:off x="5677860" y="308767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4700320" y="3087673"/>
            <a:ext cx="61494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4"/>
            <a:endCxn id="6" idx="1"/>
          </p:cNvCxnSpPr>
          <p:nvPr/>
        </p:nvCxnSpPr>
        <p:spPr>
          <a:xfrm>
            <a:off x="3145805" y="3087673"/>
            <a:ext cx="10845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9591054" y="909355"/>
            <a:ext cx="2702560" cy="1131026"/>
          </a:xfrm>
          <a:prstGeom prst="wedgeEllipseCallout">
            <a:avLst>
              <a:gd name="adj1" fmla="val -14759"/>
              <a:gd name="adj2" fmla="val 100345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Results </a:t>
            </a:r>
            <a:r>
              <a:rPr lang="en-US" sz="20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seem strange...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52240" y="2726993"/>
            <a:ext cx="3088640" cy="721360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33" name="Elbow Connector 32"/>
          <p:cNvCxnSpPr>
            <a:stCxn id="4" idx="0"/>
            <a:endCxn id="31" idx="0"/>
          </p:cNvCxnSpPr>
          <p:nvPr/>
        </p:nvCxnSpPr>
        <p:spPr>
          <a:xfrm rot="16200000" flipH="1" flipV="1">
            <a:off x="7836017" y="267646"/>
            <a:ext cx="119890" cy="4798803"/>
          </a:xfrm>
          <a:prstGeom prst="bentConnector3">
            <a:avLst>
              <a:gd name="adj1" fmla="val -190675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2843" y="1992655"/>
            <a:ext cx="334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M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odify pipeline / tune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params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6257</TotalTime>
  <Words>85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2017-04-28T03:32:03Z</dcterms:created>
  <dcterms:modified xsi:type="dcterms:W3CDTF">2018-08-20T12:32:12Z</dcterms:modified>
</cp:coreProperties>
</file>