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4"/>
    <p:restoredTop sz="94725"/>
  </p:normalViewPr>
  <p:slideViewPr>
    <p:cSldViewPr snapToGrid="0" snapToObjects="1">
      <p:cViewPr>
        <p:scale>
          <a:sx n="140" d="100"/>
          <a:sy n="140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739963" y="3402319"/>
            <a:ext cx="1331997" cy="369332"/>
            <a:chOff x="1739963" y="3402319"/>
            <a:chExt cx="1331997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739963" y="3402319"/>
              <a:ext cx="4507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l-GR" dirty="0" smtClean="0">
                  <a:latin typeface="Avenir Next" charset="0"/>
                  <a:ea typeface="Avenir Next" charset="0"/>
                  <a:cs typeface="Avenir Next" charset="0"/>
                </a:rPr>
                <a:t>Σ</a:t>
              </a:r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:</a:t>
              </a:r>
              <a:r>
                <a:rPr lang="el-GR" dirty="0" smtClean="0">
                  <a:latin typeface="Avenir Next" charset="0"/>
                  <a:ea typeface="Avenir Next" charset="0"/>
                  <a:cs typeface="Avenir Next" charset="0"/>
                </a:rPr>
                <a:t> </a:t>
              </a:r>
              <a:endParaRPr lang="el-GR" dirty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98632" y="3471501"/>
              <a:ext cx="176105" cy="1761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364373" y="3471501"/>
              <a:ext cx="176105" cy="17610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630114" y="3471501"/>
              <a:ext cx="176105" cy="17610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895855" y="3471501"/>
              <a:ext cx="176105" cy="176105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8435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435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786302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88251" y="1790528"/>
            <a:ext cx="138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Expanded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Candidates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58790" y="206330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best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6149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12531" y="3317216"/>
            <a:ext cx="946057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12531" y="3839552"/>
            <a:ext cx="946057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35261" y="206330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77437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6605609" y="2882345"/>
            <a:ext cx="748209" cy="415490"/>
            <a:chOff x="6621222" y="2711960"/>
            <a:chExt cx="748209" cy="585875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6621222" y="2723350"/>
              <a:ext cx="358491" cy="57448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7010940" y="2711960"/>
              <a:ext cx="358491" cy="57448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8727521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46191" y="206330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2223353" y="3930502"/>
            <a:ext cx="8177517" cy="516737"/>
            <a:chOff x="2223353" y="4021942"/>
            <a:chExt cx="8177517" cy="516737"/>
          </a:xfrm>
        </p:grpSpPr>
        <p:sp>
          <p:nvSpPr>
            <p:cNvPr id="27" name="Rectangle 26"/>
            <p:cNvSpPr/>
            <p:nvPr/>
          </p:nvSpPr>
          <p:spPr>
            <a:xfrm>
              <a:off x="3519427" y="4049213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769242" y="4057774"/>
              <a:ext cx="176105" cy="17610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769242" y="4335479"/>
              <a:ext cx="176105" cy="176105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19427" y="4335479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88697" y="4030503"/>
              <a:ext cx="203200" cy="20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438512" y="4039064"/>
              <a:ext cx="176105" cy="17610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438512" y="4316769"/>
              <a:ext cx="176105" cy="176105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88697" y="4316769"/>
              <a:ext cx="203200" cy="20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547579" y="4326918"/>
              <a:ext cx="176105" cy="176105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97764" y="4326918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7034" y="4021942"/>
              <a:ext cx="203200" cy="20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216849" y="4030503"/>
              <a:ext cx="176105" cy="17610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297119" y="4021942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5546934" y="4030503"/>
              <a:ext cx="176105" cy="17610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4598" y="4021942"/>
              <a:ext cx="203200" cy="20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8584413" y="4030503"/>
              <a:ext cx="176105" cy="17610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910889" y="4331751"/>
              <a:ext cx="176105" cy="176105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661074" y="4331751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60429" y="4026775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7910244" y="4035336"/>
              <a:ext cx="176105" cy="17610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4786133" y="4275448"/>
              <a:ext cx="342838" cy="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2223353" y="4048771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516863" y="4048771"/>
              <a:ext cx="203200" cy="20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0224765" y="4331751"/>
              <a:ext cx="176105" cy="176105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974950" y="4331751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74305" y="4026775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10224120" y="4035336"/>
              <a:ext cx="176105" cy="17610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23353" y="2697679"/>
            <a:ext cx="8845148" cy="516737"/>
            <a:chOff x="2223353" y="2643614"/>
            <a:chExt cx="8845148" cy="516737"/>
          </a:xfrm>
        </p:grpSpPr>
        <p:sp>
          <p:nvSpPr>
            <p:cNvPr id="20" name="Rectangle 19"/>
            <p:cNvSpPr/>
            <p:nvPr/>
          </p:nvSpPr>
          <p:spPr>
            <a:xfrm>
              <a:off x="3518782" y="2670885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768597" y="2679446"/>
              <a:ext cx="176105" cy="1761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68597" y="2957151"/>
              <a:ext cx="176105" cy="17610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18782" y="2957151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88052" y="2652175"/>
              <a:ext cx="203200" cy="20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437867" y="2660736"/>
              <a:ext cx="176105" cy="1761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437867" y="2938441"/>
              <a:ext cx="176105" cy="17610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88052" y="2938441"/>
              <a:ext cx="203200" cy="20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97119" y="2662324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546934" y="2670885"/>
              <a:ext cx="176105" cy="1761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66389" y="2643614"/>
              <a:ext cx="203200" cy="20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216204" y="2652175"/>
              <a:ext cx="176105" cy="1761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64683" y="2662324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914498" y="2670885"/>
              <a:ext cx="176105" cy="1761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4786133" y="2874085"/>
              <a:ext cx="342838" cy="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23353" y="2670885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16863" y="2670885"/>
              <a:ext cx="203200" cy="20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978559" y="2662324"/>
              <a:ext cx="203200" cy="2032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0228374" y="2670885"/>
              <a:ext cx="176105" cy="1761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642581" y="2670872"/>
              <a:ext cx="203200" cy="20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10892396" y="2679433"/>
              <a:ext cx="176105" cy="17610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 flipV="1">
            <a:off x="6605609" y="3864523"/>
            <a:ext cx="748209" cy="415490"/>
            <a:chOff x="6621222" y="2711960"/>
            <a:chExt cx="748209" cy="585875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6621222" y="2723350"/>
              <a:ext cx="358491" cy="57448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7010940" y="2711960"/>
              <a:ext cx="358491" cy="57448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8852056" y="2874267"/>
            <a:ext cx="748209" cy="415490"/>
            <a:chOff x="6621222" y="2711960"/>
            <a:chExt cx="748209" cy="585875"/>
          </a:xfrm>
        </p:grpSpPr>
        <p:cxnSp>
          <p:nvCxnSpPr>
            <p:cNvPr id="147" name="Straight Arrow Connector 146"/>
            <p:cNvCxnSpPr/>
            <p:nvPr/>
          </p:nvCxnSpPr>
          <p:spPr>
            <a:xfrm>
              <a:off x="6621222" y="2723350"/>
              <a:ext cx="358491" cy="57448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7010940" y="2711960"/>
              <a:ext cx="358491" cy="57448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 flipV="1">
            <a:off x="8852056" y="3864523"/>
            <a:ext cx="748209" cy="415490"/>
            <a:chOff x="6621222" y="2711960"/>
            <a:chExt cx="748209" cy="585875"/>
          </a:xfrm>
        </p:grpSpPr>
        <p:cxnSp>
          <p:nvCxnSpPr>
            <p:cNvPr id="150" name="Straight Arrow Connector 149"/>
            <p:cNvCxnSpPr/>
            <p:nvPr/>
          </p:nvCxnSpPr>
          <p:spPr>
            <a:xfrm>
              <a:off x="6621222" y="2723350"/>
              <a:ext cx="358491" cy="57448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7010940" y="2711960"/>
              <a:ext cx="358491" cy="57448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62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Arvo</vt:lpstr>
      <vt:lpstr>Avenir Book</vt:lpstr>
      <vt:lpstr>Avenir Next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</cp:revision>
  <dcterms:created xsi:type="dcterms:W3CDTF">2017-04-28T03:32:03Z</dcterms:created>
  <dcterms:modified xsi:type="dcterms:W3CDTF">2017-08-30T05:21:52Z</dcterms:modified>
</cp:coreProperties>
</file>