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4"/>
    <p:restoredTop sz="94725"/>
  </p:normalViewPr>
  <p:slideViewPr>
    <p:cSldViewPr snapToGrid="0" snapToObjects="1">
      <p:cViewPr>
        <p:scale>
          <a:sx n="140" d="100"/>
          <a:sy n="140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8435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435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149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712531" y="1786302"/>
            <a:ext cx="9553628" cy="2660937"/>
            <a:chOff x="1712531" y="1786302"/>
            <a:chExt cx="9553628" cy="2660937"/>
          </a:xfrm>
        </p:grpSpPr>
        <p:grpSp>
          <p:nvGrpSpPr>
            <p:cNvPr id="166" name="Group 165"/>
            <p:cNvGrpSpPr/>
            <p:nvPr/>
          </p:nvGrpSpPr>
          <p:grpSpPr>
            <a:xfrm>
              <a:off x="1739963" y="3402319"/>
              <a:ext cx="1331997" cy="369332"/>
              <a:chOff x="1739963" y="3402319"/>
              <a:chExt cx="1331997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739963" y="340231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l-GR" dirty="0" smtClean="0">
                    <a:latin typeface="Avenir Next" charset="0"/>
                    <a:ea typeface="Avenir Next" charset="0"/>
                    <a:cs typeface="Avenir Next" charset="0"/>
                  </a:rPr>
                  <a:t>Σ</a:t>
                </a:r>
                <a:r>
                  <a:rPr lang="en-US" dirty="0" smtClean="0">
                    <a:latin typeface="Avenir Next" charset="0"/>
                    <a:ea typeface="Avenir Next" charset="0"/>
                    <a:cs typeface="Avenir Next" charset="0"/>
                  </a:rPr>
                  <a:t>:</a:t>
                </a:r>
                <a:r>
                  <a:rPr lang="el-GR" dirty="0" smtClean="0">
                    <a:latin typeface="Avenir Next" charset="0"/>
                    <a:ea typeface="Avenir Next" charset="0"/>
                    <a:cs typeface="Avenir Next" charset="0"/>
                  </a:rPr>
                  <a:t> </a:t>
                </a:r>
                <a:endParaRPr lang="el-GR" dirty="0"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098632" y="3471501"/>
                <a:ext cx="176105" cy="17610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64373" y="3471501"/>
                <a:ext cx="176105" cy="176105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630114" y="3471501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95855" y="3471501"/>
                <a:ext cx="176105" cy="17610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995367" y="1786302"/>
              <a:ext cx="975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Priority </a:t>
              </a:r>
            </a:p>
            <a:p>
              <a:pPr algn="ctr"/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Queue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39548" y="1790528"/>
              <a:ext cx="1286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Candidate</a:t>
              </a:r>
            </a:p>
            <a:p>
              <a:pPr algn="ctr"/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Programs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78510" y="2063301"/>
              <a:ext cx="1333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Local top </a:t>
              </a:r>
              <a:r>
                <a:rPr lang="el-GR" dirty="0" smtClean="0">
                  <a:latin typeface="Avenir Next" charset="0"/>
                  <a:ea typeface="Avenir Next" charset="0"/>
                  <a:cs typeface="Avenir Next" charset="0"/>
                </a:rPr>
                <a:t>γ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1712531" y="3317216"/>
              <a:ext cx="946404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712531" y="3839552"/>
              <a:ext cx="946404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465721" y="2063301"/>
              <a:ext cx="1489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Global top </a:t>
              </a:r>
              <a:r>
                <a:rPr lang="el-GR" dirty="0" smtClean="0">
                  <a:latin typeface="Avenir Next" charset="0"/>
                  <a:ea typeface="Avenir Next" charset="0"/>
                  <a:cs typeface="Avenir Next" charset="0"/>
                </a:rPr>
                <a:t>γ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77437" y="3397468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Global best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605609" y="2882345"/>
              <a:ext cx="748209" cy="415490"/>
              <a:chOff x="6621222" y="2711960"/>
              <a:chExt cx="748209" cy="585875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6621222" y="272335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7010940" y="271196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8727521" y="3397468"/>
              <a:ext cx="1284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venir Next" charset="0"/>
                  <a:ea typeface="Avenir Next" charset="0"/>
                  <a:cs typeface="Avenir Next" charset="0"/>
                </a:rPr>
                <a:t>Rebalance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776649" y="2063301"/>
              <a:ext cx="1489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Global top </a:t>
              </a:r>
              <a:r>
                <a:rPr lang="el-GR" dirty="0" smtClean="0">
                  <a:latin typeface="Avenir Next" charset="0"/>
                  <a:ea typeface="Avenir Next" charset="0"/>
                  <a:cs typeface="Avenir Next" charset="0"/>
                </a:rPr>
                <a:t>γ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223353" y="3930502"/>
              <a:ext cx="8177517" cy="516737"/>
              <a:chOff x="2223353" y="4021942"/>
              <a:chExt cx="8177517" cy="51673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19427" y="4049213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69242" y="4057774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69242" y="4335479"/>
                <a:ext cx="176105" cy="17610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19427" y="4335479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88697" y="4030503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438512" y="4039064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38512" y="4316769"/>
                <a:ext cx="176105" cy="17610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188697" y="4316769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547579" y="4326918"/>
                <a:ext cx="176105" cy="17610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297764" y="4326918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967034" y="4021942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216849" y="4030503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97119" y="4021942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546934" y="4030503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334598" y="4021942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8584413" y="4030503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910889" y="4331751"/>
                <a:ext cx="176105" cy="17610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661074" y="4331751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60429" y="4026775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910244" y="4035336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4786133" y="4275448"/>
                <a:ext cx="342838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2223353" y="4048771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516863" y="4048771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224765" y="4331751"/>
                <a:ext cx="176105" cy="17610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974950" y="4331751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974305" y="4026775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0224120" y="4035336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223353" y="2697679"/>
              <a:ext cx="8845148" cy="516737"/>
              <a:chOff x="2223353" y="2643614"/>
              <a:chExt cx="8845148" cy="51673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18782" y="2670885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768597" y="2679446"/>
                <a:ext cx="176105" cy="17610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8597" y="2957151"/>
                <a:ext cx="176105" cy="176105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18782" y="2957151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188052" y="2652175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437867" y="2660736"/>
                <a:ext cx="176105" cy="17610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437867" y="2938441"/>
                <a:ext cx="176105" cy="176105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188052" y="2938441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297119" y="2662324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546934" y="2670885"/>
                <a:ext cx="176105" cy="17610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966389" y="2643614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6204" y="2652175"/>
                <a:ext cx="176105" cy="17610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64683" y="2662324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914498" y="2670885"/>
                <a:ext cx="176105" cy="17610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786133" y="2874085"/>
                <a:ext cx="342838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2223353" y="2670885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16863" y="2670885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978559" y="2662324"/>
                <a:ext cx="203200" cy="2032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0228374" y="2670885"/>
                <a:ext cx="176105" cy="17610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642581" y="2670872"/>
                <a:ext cx="203200" cy="203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0892396" y="2679433"/>
                <a:ext cx="176105" cy="17610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flipV="1">
              <a:off x="6605609" y="3864523"/>
              <a:ext cx="748209" cy="415490"/>
              <a:chOff x="6621222" y="2711960"/>
              <a:chExt cx="748209" cy="585875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>
                <a:off x="6621222" y="272335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7010940" y="271196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8852056" y="2874267"/>
              <a:ext cx="748209" cy="415490"/>
              <a:chOff x="6621222" y="2711960"/>
              <a:chExt cx="748209" cy="585875"/>
            </a:xfrm>
          </p:grpSpPr>
          <p:cxnSp>
            <p:nvCxnSpPr>
              <p:cNvPr id="147" name="Straight Arrow Connector 146"/>
              <p:cNvCxnSpPr/>
              <p:nvPr/>
            </p:nvCxnSpPr>
            <p:spPr>
              <a:xfrm>
                <a:off x="6621222" y="272335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7010940" y="271196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 flipV="1">
              <a:off x="8852056" y="3864523"/>
              <a:ext cx="748209" cy="415490"/>
              <a:chOff x="6621222" y="2711960"/>
              <a:chExt cx="748209" cy="585875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>
                <a:off x="6621222" y="272335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flipV="1">
                <a:off x="7010940" y="2711960"/>
                <a:ext cx="358491" cy="57448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Arrow Connector 152"/>
            <p:cNvCxnSpPr/>
            <p:nvPr/>
          </p:nvCxnSpPr>
          <p:spPr>
            <a:xfrm flipV="1">
              <a:off x="3226728" y="3011216"/>
              <a:ext cx="174416" cy="45819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3249836" y="3714844"/>
              <a:ext cx="151308" cy="52919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5274910" y="110419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  <a:endParaRPr lang="en-US" sz="3200" dirty="0" smtClean="0">
              <a:latin typeface="Arvo" charset="0"/>
              <a:ea typeface="Arvo" charset="0"/>
              <a:cs typeface="Arv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64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Arvo</vt:lpstr>
      <vt:lpstr>Avenir Book</vt:lpstr>
      <vt:lpstr>Avenir Next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66</cp:revision>
  <dcterms:created xsi:type="dcterms:W3CDTF">2017-04-28T03:32:03Z</dcterms:created>
  <dcterms:modified xsi:type="dcterms:W3CDTF">2017-08-30T05:43:52Z</dcterms:modified>
</cp:coreProperties>
</file>