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94725"/>
  </p:normalViewPr>
  <p:slideViewPr>
    <p:cSldViewPr snapToGrid="0" snapToObjects="1">
      <p:cViewPr>
        <p:scale>
          <a:sx n="125" d="100"/>
          <a:sy n="125" d="100"/>
        </p:scale>
        <p:origin x="2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5244" y="17122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Select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010" y="2321859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Project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0" y="3021979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x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5577" y="3935471"/>
            <a:ext cx="13997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date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654294" y="3637532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54295" y="2691191"/>
            <a:ext cx="682109" cy="3307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4430" y="3012141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488" y="3925633"/>
            <a:ext cx="14670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</a:t>
            </a:r>
            <a:r>
              <a:rPr lang="en-US" sz="1600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sales</a:t>
            </a:r>
            <a:endParaRPr lang="en-US" sz="1600" b="1" dirty="0">
              <a:solidFill>
                <a:srgbClr val="00B0F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2005795" y="3627694"/>
            <a:ext cx="15227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1336404" y="2081591"/>
            <a:ext cx="2090973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7" idx="0"/>
          </p:cNvCxnSpPr>
          <p:nvPr/>
        </p:nvCxnSpPr>
        <p:spPr>
          <a:xfrm>
            <a:off x="1336404" y="2691191"/>
            <a:ext cx="66939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3063046" y="2321859"/>
            <a:ext cx="7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2722696" y="301214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Table</a:t>
            </a: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sales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sales</a:t>
            </a:r>
          </a:p>
        </p:txBody>
      </p:sp>
      <p:cxnSp>
        <p:nvCxnSpPr>
          <p:cNvPr id="364" name="Straight Arrow Connector 363"/>
          <p:cNvCxnSpPr>
            <a:stCxn id="362" idx="2"/>
            <a:endCxn id="363" idx="0"/>
          </p:cNvCxnSpPr>
          <p:nvPr/>
        </p:nvCxnSpPr>
        <p:spPr>
          <a:xfrm flipH="1">
            <a:off x="3427376" y="2691191"/>
            <a:ext cx="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4" idx="2"/>
            <a:endCxn id="362" idx="0"/>
          </p:cNvCxnSpPr>
          <p:nvPr/>
        </p:nvCxnSpPr>
        <p:spPr>
          <a:xfrm>
            <a:off x="3427377" y="2081591"/>
            <a:ext cx="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4" idx="2"/>
            <a:endCxn id="393" idx="0"/>
          </p:cNvCxnSpPr>
          <p:nvPr/>
        </p:nvCxnSpPr>
        <p:spPr>
          <a:xfrm>
            <a:off x="3427377" y="2081591"/>
            <a:ext cx="1353716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4338183" y="2321859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Where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432280" y="29404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AND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4347321" y="3541059"/>
            <a:ext cx="8675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BiExpr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op: =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3500749" y="432995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cty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969849" y="432995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StrExpr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val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USA</a:t>
            </a:r>
          </a:p>
        </p:txBody>
      </p:sp>
      <p:cxnSp>
        <p:nvCxnSpPr>
          <p:cNvPr id="398" name="Straight Arrow Connector 397"/>
          <p:cNvCxnSpPr>
            <a:stCxn id="393" idx="2"/>
            <a:endCxn id="394" idx="0"/>
          </p:cNvCxnSpPr>
          <p:nvPr/>
        </p:nvCxnSpPr>
        <p:spPr>
          <a:xfrm>
            <a:off x="4781093" y="2691191"/>
            <a:ext cx="1" cy="2492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94" idx="2"/>
            <a:endCxn id="395" idx="0"/>
          </p:cNvCxnSpPr>
          <p:nvPr/>
        </p:nvCxnSpPr>
        <p:spPr>
          <a:xfrm>
            <a:off x="4781094" y="3309756"/>
            <a:ext cx="0" cy="231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95" idx="2"/>
            <a:endCxn id="396" idx="0"/>
          </p:cNvCxnSpPr>
          <p:nvPr/>
        </p:nvCxnSpPr>
        <p:spPr>
          <a:xfrm flipH="1">
            <a:off x="4103639" y="4156612"/>
            <a:ext cx="677455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395" idx="2"/>
            <a:endCxn id="397" idx="0"/>
          </p:cNvCxnSpPr>
          <p:nvPr/>
        </p:nvCxnSpPr>
        <p:spPr>
          <a:xfrm>
            <a:off x="4781094" y="4156612"/>
            <a:ext cx="735540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273775" y="17122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7129966" y="2321859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Project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61461" y="3021979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x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212954" y="3935471"/>
            <a:ext cx="13997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date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38" name="Straight Arrow Connector 437"/>
          <p:cNvCxnSpPr>
            <a:stCxn id="438" idx="2"/>
            <a:endCxn id="439" idx="0"/>
          </p:cNvCxnSpPr>
          <p:nvPr/>
        </p:nvCxnSpPr>
        <p:spPr>
          <a:xfrm flipH="1">
            <a:off x="6912825" y="3637532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437" idx="2"/>
            <a:endCxn id="438" idx="0"/>
          </p:cNvCxnSpPr>
          <p:nvPr/>
        </p:nvCxnSpPr>
        <p:spPr>
          <a:xfrm flipH="1">
            <a:off x="6912826" y="2691191"/>
            <a:ext cx="686132" cy="3307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7612961" y="3012141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546019" y="3925633"/>
            <a:ext cx="14782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</a:t>
            </a:r>
            <a:r>
              <a:rPr lang="en-US" sz="1600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costs</a:t>
            </a:r>
            <a:endParaRPr lang="en-US" sz="1600" b="1" dirty="0">
              <a:solidFill>
                <a:srgbClr val="00B0F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42" name="Straight Arrow Connector 441"/>
          <p:cNvCxnSpPr>
            <a:stCxn id="449" idx="2"/>
          </p:cNvCxnSpPr>
          <p:nvPr/>
        </p:nvCxnSpPr>
        <p:spPr>
          <a:xfrm flipH="1">
            <a:off x="8264325" y="3627694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436" idx="2"/>
            <a:endCxn id="437" idx="0"/>
          </p:cNvCxnSpPr>
          <p:nvPr/>
        </p:nvCxnSpPr>
        <p:spPr>
          <a:xfrm flipH="1">
            <a:off x="7598958" y="2081591"/>
            <a:ext cx="208695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37" idx="2"/>
            <a:endCxn id="449" idx="0"/>
          </p:cNvCxnSpPr>
          <p:nvPr/>
        </p:nvCxnSpPr>
        <p:spPr>
          <a:xfrm>
            <a:off x="7598958" y="2691191"/>
            <a:ext cx="665368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9321577" y="2321859"/>
            <a:ext cx="7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8981227" y="301214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Table</a:t>
            </a: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sales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sales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 flipH="1">
            <a:off x="9685907" y="2691191"/>
            <a:ext cx="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436" idx="2"/>
          </p:cNvCxnSpPr>
          <p:nvPr/>
        </p:nvCxnSpPr>
        <p:spPr>
          <a:xfrm>
            <a:off x="9685908" y="2081591"/>
            <a:ext cx="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stCxn id="436" idx="2"/>
          </p:cNvCxnSpPr>
          <p:nvPr/>
        </p:nvCxnSpPr>
        <p:spPr>
          <a:xfrm>
            <a:off x="9685908" y="2081591"/>
            <a:ext cx="1381098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10718192" y="29404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AND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10636980" y="3541059"/>
            <a:ext cx="8675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BiExpr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op: =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9759280" y="432995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cty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11228380" y="4329953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StrExpr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val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EUR</a:t>
            </a:r>
          </a:p>
        </p:txBody>
      </p:sp>
      <p:cxnSp>
        <p:nvCxnSpPr>
          <p:cNvPr id="455" name="Straight Arrow Connector 454"/>
          <p:cNvCxnSpPr/>
          <p:nvPr/>
        </p:nvCxnSpPr>
        <p:spPr>
          <a:xfrm>
            <a:off x="11067006" y="2691191"/>
            <a:ext cx="0" cy="2492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11067006" y="3309756"/>
            <a:ext cx="0" cy="231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 flipH="1">
            <a:off x="10362170" y="4156612"/>
            <a:ext cx="704836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11067006" y="4156612"/>
            <a:ext cx="700144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1325382" y="609398"/>
            <a:ext cx="336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 date as x, </a:t>
            </a:r>
            <a:r>
              <a:rPr lang="en-US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sales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as y</a:t>
            </a:r>
          </a:p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 sales WHERE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cty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USA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7587921" y="609398"/>
            <a:ext cx="334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 date as x, </a:t>
            </a:r>
            <a:r>
              <a:rPr lang="en-US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costs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as y</a:t>
            </a:r>
          </a:p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 sales WHERE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cty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EUR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66231" y="59956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</a:t>
            </a:r>
            <a:r>
              <a:rPr lang="en-US" baseline="-25000" dirty="0" smtClean="0">
                <a:latin typeface="Avenir Next" charset="0"/>
                <a:ea typeface="Avenir Next" charset="0"/>
                <a:cs typeface="Avenir Next" charset="0"/>
              </a:rPr>
              <a:t>1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7013725" y="59956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</a:t>
            </a:r>
            <a:r>
              <a:rPr lang="en-US" baseline="-25000" dirty="0" smtClean="0">
                <a:latin typeface="Avenir Next" charset="0"/>
                <a:ea typeface="Avenir Next" charset="0"/>
                <a:cs typeface="Avenir Next" charset="0"/>
              </a:rPr>
              <a:t>2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625405" y="2321859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7701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169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2017-04-28T03:32:03Z</dcterms:created>
  <dcterms:modified xsi:type="dcterms:W3CDTF">2017-08-29T16:23:43Z</dcterms:modified>
</cp:coreProperties>
</file>