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4"/>
    <p:restoredTop sz="94725"/>
  </p:normalViewPr>
  <p:slideViewPr>
    <p:cSldViewPr snapToGrid="0" snapToObjects="1">
      <p:cViewPr>
        <p:scale>
          <a:sx n="140" d="100"/>
          <a:sy n="140" d="100"/>
        </p:scale>
        <p:origin x="-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786302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9548" y="1790528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9638" y="2063301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5" y="206330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16625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64585" y="206330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10419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  <a:endParaRPr lang="en-US" sz="3200" dirty="0" smtClean="0">
              <a:latin typeface="Arvo" charset="0"/>
              <a:ea typeface="Arvo" charset="0"/>
              <a:cs typeface="Arv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6222</TotalTime>
  <Words>64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68</cp:revision>
  <dcterms:created xsi:type="dcterms:W3CDTF">2017-04-28T03:32:03Z</dcterms:created>
  <dcterms:modified xsi:type="dcterms:W3CDTF">2017-08-30T20:46:25Z</dcterms:modified>
</cp:coreProperties>
</file>