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A"/>
    <a:srgbClr val="FF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2"/>
    <p:restoredTop sz="94718"/>
  </p:normalViewPr>
  <p:slideViewPr>
    <p:cSldViewPr snapToGrid="0" snapToObjects="1">
      <p:cViewPr>
        <p:scale>
          <a:sx n="120" d="100"/>
          <a:sy n="120" d="100"/>
        </p:scale>
        <p:origin x="34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5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8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65CA-5E4B-9146-99C6-9EE280F2DA9A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243" y="85689"/>
            <a:ext cx="961141" cy="9611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75023" y="1818677"/>
            <a:ext cx="6218176" cy="67047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5022" y="2999377"/>
            <a:ext cx="6218177" cy="558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5022" y="4013637"/>
            <a:ext cx="6218177" cy="6306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551983" y="1046830"/>
            <a:ext cx="1660" cy="73767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07360" y="1971776"/>
            <a:ext cx="2052431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Data Transform Lib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27739" y="1971776"/>
            <a:ext cx="2233860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Quality Function Lib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70485" y="1971776"/>
            <a:ext cx="1304397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 Lib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999461" y="1830751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Spec.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Interface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2102535" y="2955557"/>
            <a:ext cx="89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Tree 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Search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933739" y="4005806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Program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07360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Static Pruners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998158" y="1521909"/>
            <a:ext cx="84239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552813" y="2528688"/>
            <a:ext cx="0" cy="41044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22499" y="2564631"/>
            <a:ext cx="328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Data, Quality Function, Language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17789" y="1132664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High level goals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42668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Dynamic Pruners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17354" y="3090456"/>
            <a:ext cx="1657528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Parallelizer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56186" y="4130973"/>
            <a:ext cx="1887647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Loop Fusion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38848" y="4130973"/>
            <a:ext cx="2110071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Literal 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Inlining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43934" y="4130973"/>
            <a:ext cx="1530948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CodeGen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552605" y="3583454"/>
            <a:ext cx="416" cy="40167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31474" y="3615800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  <p:cxnSp>
        <p:nvCxnSpPr>
          <p:cNvPr id="49" name="Elbow Connector 48"/>
          <p:cNvCxnSpPr>
            <a:stCxn id="6" idx="3"/>
          </p:cNvCxnSpPr>
          <p:nvPr/>
        </p:nvCxnSpPr>
        <p:spPr>
          <a:xfrm flipH="1" flipV="1">
            <a:off x="7036783" y="755592"/>
            <a:ext cx="2056416" cy="3573379"/>
          </a:xfrm>
          <a:prstGeom prst="bentConnector4">
            <a:avLst>
              <a:gd name="adj1" fmla="val -11116"/>
              <a:gd name="adj2" fmla="val 9990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20618" y="424732"/>
            <a:ext cx="1874231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Optimized 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</a:p>
        </p:txBody>
      </p:sp>
    </p:spTree>
    <p:extLst>
      <p:ext uri="{BB962C8B-B14F-4D97-AF65-F5344CB8AC3E}">
        <p14:creationId xmlns:p14="http://schemas.microsoft.com/office/powerpoint/2010/main" val="61297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5400000">
            <a:off x="6434801" y="1185433"/>
            <a:ext cx="154172" cy="254082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3" name="Rectangle 22"/>
          <p:cNvSpPr/>
          <p:nvPr/>
        </p:nvSpPr>
        <p:spPr>
          <a:xfrm rot="5400000">
            <a:off x="6434801" y="1559321"/>
            <a:ext cx="154172" cy="254082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4" name="Rectangle 23"/>
          <p:cNvSpPr/>
          <p:nvPr/>
        </p:nvSpPr>
        <p:spPr>
          <a:xfrm rot="5400000">
            <a:off x="6434801" y="1933208"/>
            <a:ext cx="154172" cy="254082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6823762" y="48696"/>
            <a:ext cx="154172" cy="1032004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7" name="Rectangle 26"/>
          <p:cNvSpPr/>
          <p:nvPr/>
        </p:nvSpPr>
        <p:spPr>
          <a:xfrm rot="5400000">
            <a:off x="6762347" y="483999"/>
            <a:ext cx="154172" cy="909174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8" name="Rectangle 27"/>
          <p:cNvSpPr/>
          <p:nvPr/>
        </p:nvSpPr>
        <p:spPr>
          <a:xfrm rot="5400000">
            <a:off x="6942042" y="-443473"/>
            <a:ext cx="154172" cy="1268565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52311" y="6143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NY</a:t>
            </a:r>
            <a:endParaRPr lang="en-US" dirty="0" smtClean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82393" y="38003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NYC</a:t>
            </a:r>
            <a:endParaRPr lang="en-US" dirty="0" smtClean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84985" y="75391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vo" charset="0"/>
                <a:ea typeface="Arvo" charset="0"/>
                <a:cs typeface="Arvo" charset="0"/>
              </a:rPr>
              <a:t>Bos</a:t>
            </a:r>
            <a:endParaRPr lang="en-US" dirty="0" smtClean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06676" y="1127807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Boston</a:t>
            </a:r>
            <a:endParaRPr lang="en-US" dirty="0" smtClean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44160" y="187558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vo" charset="0"/>
                <a:ea typeface="Arvo" charset="0"/>
                <a:cs typeface="Arvo" charset="0"/>
              </a:rPr>
              <a:t>Bostain</a:t>
            </a:r>
            <a:endParaRPr lang="en-US" dirty="0" smtClean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11623" y="15016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SF</a:t>
            </a:r>
            <a:endParaRPr lang="en-US" dirty="0" smtClean="0">
              <a:latin typeface="Arvo" charset="0"/>
              <a:ea typeface="Arvo" charset="0"/>
              <a:cs typeface="Arvo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850" y="190809"/>
            <a:ext cx="290395" cy="290395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1247093" y="3099893"/>
            <a:ext cx="2555158" cy="2238772"/>
            <a:chOff x="5643962" y="3133646"/>
            <a:chExt cx="2555158" cy="2238772"/>
          </a:xfrm>
        </p:grpSpPr>
        <p:sp>
          <p:nvSpPr>
            <p:cNvPr id="57" name="Rectangle 56"/>
            <p:cNvSpPr/>
            <p:nvPr/>
          </p:nvSpPr>
          <p:spPr>
            <a:xfrm>
              <a:off x="5982195" y="3476805"/>
              <a:ext cx="2216925" cy="4175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5400000">
              <a:off x="6734603" y="4312936"/>
              <a:ext cx="154172" cy="25408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6734603" y="4686824"/>
              <a:ext cx="154172" cy="25408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734603" y="5060711"/>
              <a:ext cx="154172" cy="25408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7123564" y="3176199"/>
              <a:ext cx="154172" cy="1032004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7062149" y="3611502"/>
              <a:ext cx="154172" cy="909174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7241844" y="2684030"/>
              <a:ext cx="154172" cy="1268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52113" y="3133646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vo" charset="0"/>
                  <a:ea typeface="Arvo" charset="0"/>
                  <a:cs typeface="Arvo" charset="0"/>
                </a:rPr>
                <a:t>NY</a:t>
              </a:r>
              <a:endParaRPr lang="en-US" dirty="0" smtClean="0">
                <a:solidFill>
                  <a:schemeClr val="bg1">
                    <a:lumMod val="75000"/>
                  </a:schemeClr>
                </a:solidFill>
                <a:latin typeface="Arvo" charset="0"/>
                <a:ea typeface="Arvo" charset="0"/>
                <a:cs typeface="Arvo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82195" y="3507534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NYC</a:t>
              </a:r>
              <a:endParaRPr lang="en-US" dirty="0" smtClean="0">
                <a:latin typeface="Arvo" charset="0"/>
                <a:ea typeface="Arvo" charset="0"/>
                <a:cs typeface="Arvo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84787" y="388142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vo" charset="0"/>
                  <a:ea typeface="Arvo" charset="0"/>
                  <a:cs typeface="Arvo" charset="0"/>
                </a:rPr>
                <a:t>Bos</a:t>
              </a:r>
              <a:endParaRPr lang="en-US" dirty="0" smtClean="0">
                <a:latin typeface="Arvo" charset="0"/>
                <a:ea typeface="Arvo" charset="0"/>
                <a:cs typeface="Arvo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06478" y="4255310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Boston</a:t>
              </a:r>
              <a:endParaRPr lang="en-US" dirty="0" smtClean="0">
                <a:latin typeface="Arvo" charset="0"/>
                <a:ea typeface="Arvo" charset="0"/>
                <a:cs typeface="Arvo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43962" y="5003086"/>
              <a:ext cx="102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Arvo" charset="0"/>
                  <a:ea typeface="Arvo" charset="0"/>
                  <a:cs typeface="Arvo" charset="0"/>
                </a:rPr>
                <a:t>Bostain</a:t>
              </a:r>
              <a:endParaRPr lang="en-US" dirty="0" smtClean="0">
                <a:latin typeface="Arvo" charset="0"/>
                <a:ea typeface="Arvo" charset="0"/>
                <a:cs typeface="Arvo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11425" y="4629198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SF</a:t>
              </a:r>
              <a:endParaRPr lang="en-US" dirty="0" smtClean="0">
                <a:latin typeface="Arvo" charset="0"/>
                <a:ea typeface="Arvo" charset="0"/>
                <a:cs typeface="Arvo" charset="0"/>
              </a:endParaRPr>
            </a:p>
          </p:txBody>
        </p:sp>
        <p:cxnSp>
          <p:nvCxnSpPr>
            <p:cNvPr id="52" name="Curved Connector 51"/>
            <p:cNvCxnSpPr>
              <a:stCxn id="42" idx="1"/>
              <a:endCxn id="43" idx="1"/>
            </p:cNvCxnSpPr>
            <p:nvPr/>
          </p:nvCxnSpPr>
          <p:spPr>
            <a:xfrm rot="10800000" flipV="1">
              <a:off x="5982195" y="3318312"/>
              <a:ext cx="169918" cy="373888"/>
            </a:xfrm>
            <a:prstGeom prst="curvedConnector3">
              <a:avLst>
                <a:gd name="adj1" fmla="val 234535"/>
              </a:avLst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1030" y="3603944"/>
              <a:ext cx="290395" cy="290395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4303020" y="2942337"/>
            <a:ext cx="2468880" cy="2396328"/>
            <a:chOff x="2475288" y="2335855"/>
            <a:chExt cx="2468880" cy="2396328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485920" y="2335855"/>
              <a:ext cx="0" cy="201636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2595198" y="4087504"/>
              <a:ext cx="154172" cy="25408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22512" y="4087504"/>
              <a:ext cx="154172" cy="25408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34518" y="4087504"/>
              <a:ext cx="154172" cy="25408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35214" y="4087504"/>
              <a:ext cx="154172" cy="25408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01709" y="3309582"/>
              <a:ext cx="154172" cy="1032004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271459" y="3432412"/>
              <a:ext cx="154172" cy="909174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95083" y="3073020"/>
              <a:ext cx="154172" cy="1268565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475288" y="4341587"/>
              <a:ext cx="2468880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542253" y="4362851"/>
              <a:ext cx="284052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47030" y="4362851"/>
              <a:ext cx="3080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09453" y="4362851"/>
              <a:ext cx="357790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66235" y="4362851"/>
              <a:ext cx="3080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87042" y="4362851"/>
              <a:ext cx="325730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52702" y="4362851"/>
              <a:ext cx="338554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94351" y="4362851"/>
              <a:ext cx="354584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dirty="0" smtClean="0">
                  <a:latin typeface="Arvo" charset="0"/>
                  <a:ea typeface="Arvo" charset="0"/>
                  <a:cs typeface="Arvo" charset="0"/>
                </a:rPr>
                <a:t>C</a:t>
              </a: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1332" y="3886999"/>
              <a:ext cx="347847" cy="347847"/>
            </a:xfrm>
            <a:prstGeom prst="rect">
              <a:avLst/>
            </a:prstGeom>
          </p:spPr>
        </p:pic>
        <p:sp>
          <p:nvSpPr>
            <p:cNvPr id="61" name="Rectangle 60"/>
            <p:cNvSpPr/>
            <p:nvPr/>
          </p:nvSpPr>
          <p:spPr>
            <a:xfrm>
              <a:off x="3509346" y="2775836"/>
              <a:ext cx="208959" cy="1544488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3612996" y="2775836"/>
              <a:ext cx="0" cy="105460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186687" y="5584383"/>
            <a:ext cx="2675970" cy="646331"/>
            <a:chOff x="5237963" y="5806773"/>
            <a:chExt cx="2675970" cy="646331"/>
          </a:xfrm>
        </p:grpSpPr>
        <p:sp>
          <p:nvSpPr>
            <p:cNvPr id="67" name="TextBox 66"/>
            <p:cNvSpPr txBox="1"/>
            <p:nvPr/>
          </p:nvSpPr>
          <p:spPr>
            <a:xfrm>
              <a:off x="5237963" y="5806773"/>
              <a:ext cx="547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nos" charset="0"/>
                  <a:ea typeface="Tinos" charset="0"/>
                  <a:cs typeface="Tinos" charset="0"/>
                </a:rPr>
                <a:t>(a)</a:t>
              </a:r>
              <a:endParaRPr lang="en-US" dirty="0" smtClean="0">
                <a:latin typeface="Tinos" charset="0"/>
                <a:ea typeface="Tinos" charset="0"/>
                <a:cs typeface="Tinos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04683" y="5806773"/>
              <a:ext cx="2309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nos" charset="0"/>
                  <a:ea typeface="Tinos" charset="0"/>
                  <a:cs typeface="Tinos" charset="0"/>
                </a:rPr>
                <a:t>Drag NY over NYC to </a:t>
              </a:r>
              <a:r>
                <a:rPr lang="en-US">
                  <a:latin typeface="Tinos" charset="0"/>
                  <a:ea typeface="Tinos" charset="0"/>
                  <a:cs typeface="Tinos" charset="0"/>
                </a:rPr>
                <a:t>specify </a:t>
              </a:r>
              <a:r>
                <a:rPr lang="en-US" smtClean="0">
                  <a:latin typeface="Tinos" charset="0"/>
                  <a:ea typeface="Tinos" charset="0"/>
                  <a:cs typeface="Tinos" charset="0"/>
                </a:rPr>
                <a:t>duplicates</a:t>
              </a:r>
              <a:endParaRPr lang="en-US" dirty="0">
                <a:latin typeface="Tinos" charset="0"/>
                <a:ea typeface="Tinos" charset="0"/>
                <a:cs typeface="Tinos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059533" y="5575093"/>
            <a:ext cx="2955855" cy="655621"/>
            <a:chOff x="9157590" y="5797483"/>
            <a:chExt cx="2955855" cy="655621"/>
          </a:xfrm>
        </p:grpSpPr>
        <p:sp>
          <p:nvSpPr>
            <p:cNvPr id="68" name="TextBox 67"/>
            <p:cNvSpPr txBox="1"/>
            <p:nvPr/>
          </p:nvSpPr>
          <p:spPr>
            <a:xfrm>
              <a:off x="9157590" y="5797483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nos" charset="0"/>
                  <a:ea typeface="Tinos" charset="0"/>
                  <a:cs typeface="Tinos" charset="0"/>
                </a:rPr>
                <a:t>(b)</a:t>
              </a:r>
              <a:endParaRPr lang="en-US" dirty="0" smtClean="0">
                <a:latin typeface="Tinos" charset="0"/>
                <a:ea typeface="Tinos" charset="0"/>
                <a:cs typeface="Tino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523199" y="5806773"/>
              <a:ext cx="2590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nos" charset="0"/>
                  <a:ea typeface="Tinos" charset="0"/>
                  <a:cs typeface="Tinos" charset="0"/>
                </a:rPr>
                <a:t>Drag bar height to specify desired value</a:t>
              </a:r>
              <a:endParaRPr lang="en-US" dirty="0">
                <a:latin typeface="Tinos" charset="0"/>
                <a:ea typeface="Tinos" charset="0"/>
                <a:cs typeface="Tinos" charset="0"/>
              </a:endParaRPr>
            </a:p>
          </p:txBody>
        </p:sp>
      </p:grpSp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434548"/>
              </p:ext>
            </p:extLst>
          </p:nvPr>
        </p:nvGraphicFramePr>
        <p:xfrm>
          <a:off x="7143879" y="2937156"/>
          <a:ext cx="2853627" cy="2390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04"/>
                <a:gridCol w="1484162"/>
                <a:gridCol w="999461"/>
              </a:tblGrid>
              <a:tr h="123302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city_name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city_code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330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1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San Francisco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SF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330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2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New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York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NY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330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3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New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York City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NYC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81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4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San </a:t>
                      </a:r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Francisc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SF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81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5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dirty="0" smtClean="0"/>
                        <a:t>San Jose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dirty="0" smtClean="0"/>
                        <a:t>SJ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81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6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dirty="0" smtClean="0"/>
                        <a:t>San Mateo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dirty="0" smtClean="0"/>
                        <a:t>SM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381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7</a:t>
                      </a:r>
                      <a:endParaRPr lang="en-US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New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 York City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NY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9" name="Rectangle 78"/>
          <p:cNvSpPr/>
          <p:nvPr/>
        </p:nvSpPr>
        <p:spPr>
          <a:xfrm>
            <a:off x="8961588" y="2961260"/>
            <a:ext cx="1118077" cy="309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825116" y="2961259"/>
            <a:ext cx="1207812" cy="3099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82" name="Curved Connector 81"/>
          <p:cNvCxnSpPr>
            <a:stCxn id="80" idx="0"/>
            <a:endCxn id="79" idx="0"/>
          </p:cNvCxnSpPr>
          <p:nvPr/>
        </p:nvCxnSpPr>
        <p:spPr>
          <a:xfrm rot="16200000" flipH="1">
            <a:off x="8974823" y="2415457"/>
            <a:ext cx="1" cy="1091605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261" y="2826330"/>
            <a:ext cx="290395" cy="290395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7235892" y="5584383"/>
            <a:ext cx="2669601" cy="655621"/>
            <a:chOff x="9157590" y="5797483"/>
            <a:chExt cx="2669601" cy="655621"/>
          </a:xfrm>
        </p:grpSpPr>
        <p:sp>
          <p:nvSpPr>
            <p:cNvPr id="87" name="TextBox 86"/>
            <p:cNvSpPr txBox="1"/>
            <p:nvPr/>
          </p:nvSpPr>
          <p:spPr>
            <a:xfrm>
              <a:off x="9157590" y="579748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nos" charset="0"/>
                  <a:ea typeface="Tinos" charset="0"/>
                  <a:cs typeface="Tinos" charset="0"/>
                </a:rPr>
                <a:t>(c)</a:t>
              </a:r>
              <a:endParaRPr lang="en-US" dirty="0" smtClean="0">
                <a:latin typeface="Tinos" charset="0"/>
                <a:ea typeface="Tinos" charset="0"/>
                <a:cs typeface="Tinos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523198" y="5806773"/>
              <a:ext cx="2303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nos" charset="0"/>
                  <a:ea typeface="Tinos" charset="0"/>
                  <a:cs typeface="Tinos" charset="0"/>
                </a:rPr>
                <a:t>Drag </a:t>
              </a:r>
              <a:r>
                <a:rPr lang="en-US" dirty="0" err="1" smtClean="0">
                  <a:latin typeface="Tinos" charset="0"/>
                  <a:ea typeface="Tinos" charset="0"/>
                  <a:cs typeface="Tinos" charset="0"/>
                </a:rPr>
                <a:t>city_name</a:t>
              </a:r>
              <a:r>
                <a:rPr lang="en-US" dirty="0" smtClean="0">
                  <a:latin typeface="Tinos" charset="0"/>
                  <a:ea typeface="Tinos" charset="0"/>
                  <a:cs typeface="Tinos" charset="0"/>
                </a:rPr>
                <a:t> over </a:t>
              </a:r>
              <a:r>
                <a:rPr lang="en-US" dirty="0" err="1" smtClean="0">
                  <a:latin typeface="Tinos" charset="0"/>
                  <a:ea typeface="Tinos" charset="0"/>
                  <a:cs typeface="Tinos" charset="0"/>
                </a:rPr>
                <a:t>city_code</a:t>
              </a:r>
              <a:r>
                <a:rPr lang="en-US" dirty="0" smtClean="0">
                  <a:latin typeface="Tinos" charset="0"/>
                  <a:ea typeface="Tinos" charset="0"/>
                  <a:cs typeface="Tinos" charset="0"/>
                </a:rPr>
                <a:t> to define FD</a:t>
              </a:r>
              <a:endParaRPr lang="en-US" dirty="0">
                <a:latin typeface="Tinos" charset="0"/>
                <a:ea typeface="Tinos" charset="0"/>
                <a:cs typeface="Tino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99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39019" y="277138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vo" charset="0"/>
                <a:ea typeface="Arvo" charset="0"/>
                <a:cs typeface="Arvo" charset="0"/>
              </a:rPr>
              <a:t>Worker 1</a:t>
            </a:r>
            <a:endParaRPr lang="en-US" dirty="0" smtClean="0">
              <a:latin typeface="Arvo" charset="0"/>
              <a:ea typeface="Arvo" charset="0"/>
              <a:cs typeface="Arvo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9019" y="409564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Worker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56733" y="33974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vo" charset="0"/>
                <a:ea typeface="Arvo" charset="0"/>
                <a:cs typeface="Arvo" charset="0"/>
              </a:rPr>
              <a:t>Driver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6539" y="3402319"/>
            <a:ext cx="45076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Σ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: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endParaRPr lang="el-GR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35208" y="347150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82661" y="3471501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30114" y="3471501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77567" y="347150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95367" y="1904967"/>
            <a:ext cx="975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Priority 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Queue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39548" y="1904967"/>
            <a:ext cx="128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Candidate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Programs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059638" y="2181966"/>
            <a:ext cx="13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Local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1794826" y="3297835"/>
            <a:ext cx="8897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794827" y="3839552"/>
            <a:ext cx="889711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54826" y="190496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Skewed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121989" y="339746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best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450161" y="28904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839879" y="2882345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258497" y="3397468"/>
            <a:ext cx="128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Rebalance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283905" y="190496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Balanced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Global top </a:t>
            </a:r>
            <a:r>
              <a:rPr lang="el-GR" dirty="0" smtClean="0">
                <a:latin typeface="Avenir Next" charset="0"/>
                <a:ea typeface="Avenir Next" charset="0"/>
                <a:cs typeface="Avenir Next" charset="0"/>
              </a:rPr>
              <a:t>γ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19427" y="3957773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769242" y="3966334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69242" y="4244039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19427" y="424403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88697" y="3939063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420224" y="3947624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420224" y="4225329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188697" y="4225329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428707" y="4235478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78892" y="4235478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848162" y="3930502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097977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178247" y="3930502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428062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023702" y="3930502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8273517" y="3939063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599993" y="424031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350178" y="424031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49533" y="3935335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599348" y="3943896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1">
            <a:off x="4722125" y="4184008"/>
            <a:ext cx="342838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2223353" y="395733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516863" y="3957331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9712701" y="4240311"/>
            <a:ext cx="176105" cy="17610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9462886" y="4240311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9462241" y="3935335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9712056" y="3943896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18782" y="2724950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68597" y="273351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768597" y="3011216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18782" y="3011216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88052" y="2706240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419579" y="2714801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419579" y="2992506"/>
            <a:ext cx="176105" cy="1761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188052" y="2992506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78247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428062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47517" y="2697679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097332" y="270624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353787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7603602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V="1">
            <a:off x="4722125" y="2928150"/>
            <a:ext cx="342838" cy="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23353" y="2724950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516863" y="2724950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9466495" y="2716389"/>
            <a:ext cx="203200" cy="203200"/>
          </a:xfrm>
          <a:prstGeom prst="rect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9716310" y="2724950"/>
            <a:ext cx="176105" cy="1761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0130517" y="2724937"/>
            <a:ext cx="203200" cy="2032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380332" y="2733498"/>
            <a:ext cx="176105" cy="176105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6450161" y="38645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839879" y="3872601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541160" y="2882345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8930878" y="2874267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8541160" y="3864523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0878" y="3872601"/>
            <a:ext cx="358491" cy="4074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1">
            <a:off x="3226728" y="3011216"/>
            <a:ext cx="174416" cy="45819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3249836" y="3714844"/>
            <a:ext cx="151308" cy="52919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274910" y="1246439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Arvo" charset="0"/>
                <a:ea typeface="Arvo" charset="0"/>
                <a:cs typeface="Arvo" charset="0"/>
              </a:rPr>
              <a:t>i</a:t>
            </a:r>
            <a:r>
              <a:rPr lang="en-US" sz="3200" baseline="30000" dirty="0" err="1" smtClean="0">
                <a:latin typeface="Arvo" charset="0"/>
                <a:ea typeface="Arvo" charset="0"/>
                <a:cs typeface="Arvo" charset="0"/>
              </a:rPr>
              <a:t>th</a:t>
            </a:r>
            <a:r>
              <a:rPr lang="en-US" sz="3200" dirty="0" smtClean="0">
                <a:latin typeface="Arvo" charset="0"/>
                <a:ea typeface="Arvo" charset="0"/>
                <a:cs typeface="Arvo" charset="0"/>
              </a:rPr>
              <a:t> iteration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130517" y="3930502"/>
            <a:ext cx="203200" cy="203200"/>
          </a:xfrm>
          <a:prstGeom prst="rect">
            <a:avLst/>
          </a:prstGeom>
          <a:solidFill>
            <a:schemeClr val="bg1">
              <a:alpha val="45000"/>
            </a:schemeClr>
          </a:solidFill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10380332" y="3939063"/>
            <a:ext cx="176105" cy="176105"/>
          </a:xfrm>
          <a:prstGeom prst="ellipse">
            <a:avLst/>
          </a:prstGeom>
          <a:solidFill>
            <a:schemeClr val="bg1">
              <a:alpha val="45000"/>
            </a:scheme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Arc 1"/>
          <p:cNvSpPr/>
          <p:nvPr/>
        </p:nvSpPr>
        <p:spPr>
          <a:xfrm>
            <a:off x="10242441" y="2976262"/>
            <a:ext cx="220412" cy="971965"/>
          </a:xfrm>
          <a:prstGeom prst="arc">
            <a:avLst>
              <a:gd name="adj1" fmla="val 16200000"/>
              <a:gd name="adj2" fmla="val 5034155"/>
            </a:avLst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2400" dirty="0" smtClean="0">
            <a:solidFill>
              <a:schemeClr val="bg1">
                <a:lumMod val="50000"/>
              </a:schemeClr>
            </a:solidFill>
            <a:latin typeface="Avenir Book" charset="0"/>
            <a:ea typeface="Avenir Book" charset="0"/>
            <a:cs typeface="Avenir Book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venir Next" charset="0"/>
            <a:ea typeface="Avenir Next" charset="0"/>
            <a:cs typeface="Avenir Nex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6286</TotalTime>
  <Words>147</Words>
  <Application>Microsoft Macintosh PowerPoint</Application>
  <PresentationFormat>Widescreen</PresentationFormat>
  <Paragraphs>84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Arvo</vt:lpstr>
      <vt:lpstr>Avenir Book</vt:lpstr>
      <vt:lpstr>Avenir Next</vt:lpstr>
      <vt:lpstr>Calibri</vt:lpstr>
      <vt:lpstr>Calibri Light</vt:lpstr>
      <vt:lpstr>Gill Sans</vt:lpstr>
      <vt:lpstr>Raleway</vt:lpstr>
      <vt:lpstr>Tinos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76</cp:revision>
  <dcterms:created xsi:type="dcterms:W3CDTF">2017-04-28T03:32:03Z</dcterms:created>
  <dcterms:modified xsi:type="dcterms:W3CDTF">2017-11-02T15:50:37Z</dcterms:modified>
</cp:coreProperties>
</file>