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EEA"/>
    <a:srgbClr val="FFF2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3"/>
    <p:restoredTop sz="94725"/>
  </p:normalViewPr>
  <p:slideViewPr>
    <p:cSldViewPr snapToGrid="0" snapToObjects="1">
      <p:cViewPr>
        <p:scale>
          <a:sx n="125" d="100"/>
          <a:sy n="125" d="100"/>
        </p:scale>
        <p:origin x="88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8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57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86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75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05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30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14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63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5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81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3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365CA-5E4B-9146-99C6-9EE280F2DA9A}" type="datetimeFigureOut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26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243" y="85689"/>
            <a:ext cx="961141" cy="96114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875023" y="1818677"/>
            <a:ext cx="6218176" cy="67047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000" dirty="0" smtClean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75022" y="2999377"/>
            <a:ext cx="6218177" cy="55869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000" dirty="0" smtClean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75022" y="4013637"/>
            <a:ext cx="6218177" cy="63066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000" dirty="0" smtClean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551983" y="1046830"/>
            <a:ext cx="1660" cy="73767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007360" y="1971776"/>
            <a:ext cx="2052431" cy="36428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Data Transform Lib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27739" y="1971776"/>
            <a:ext cx="2233860" cy="36428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Quality Function Lib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70485" y="1971776"/>
            <a:ext cx="1304397" cy="36428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Feature Lib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1999461" y="1830751"/>
            <a:ext cx="1104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Spec. 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Interface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2102535" y="2955557"/>
            <a:ext cx="898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Tree 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Search</a:t>
            </a:r>
          </a:p>
        </p:txBody>
      </p:sp>
      <p:sp>
        <p:nvSpPr>
          <p:cNvPr id="17" name="TextBox 16"/>
          <p:cNvSpPr txBox="1"/>
          <p:nvPr/>
        </p:nvSpPr>
        <p:spPr>
          <a:xfrm rot="16200000">
            <a:off x="1933739" y="4005806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Program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Optimizer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007360" y="3090456"/>
            <a:ext cx="1887647" cy="3765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Static Pruners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1998158" y="1521909"/>
            <a:ext cx="84239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552813" y="2528688"/>
            <a:ext cx="0" cy="41044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22499" y="2564631"/>
            <a:ext cx="328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Data, Quality Function, Language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17789" y="1132664"/>
            <a:ext cx="1678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High level goals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142668" y="3090456"/>
            <a:ext cx="1887647" cy="3765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Dynamic Pruners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317354" y="3090456"/>
            <a:ext cx="1657528" cy="3765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err="1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Parallelizer</a:t>
            </a:r>
            <a:endParaRPr lang="en-US" sz="17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056186" y="4130973"/>
            <a:ext cx="1887647" cy="395997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Loop Fusion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138848" y="4130973"/>
            <a:ext cx="2110071" cy="395997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Literal </a:t>
            </a:r>
            <a:r>
              <a:rPr lang="en-US" sz="1700" dirty="0" err="1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Inlining</a:t>
            </a:r>
            <a:endParaRPr lang="en-US" sz="17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443934" y="4130973"/>
            <a:ext cx="1530948" cy="395997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CodeGen</a:t>
            </a:r>
            <a:endParaRPr lang="en-US" sz="17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6552605" y="3583454"/>
            <a:ext cx="416" cy="401678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31474" y="3615800"/>
            <a:ext cx="18742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Cleaning Program</a:t>
            </a:r>
          </a:p>
        </p:txBody>
      </p:sp>
      <p:cxnSp>
        <p:nvCxnSpPr>
          <p:cNvPr id="49" name="Elbow Connector 48"/>
          <p:cNvCxnSpPr>
            <a:stCxn id="6" idx="3"/>
          </p:cNvCxnSpPr>
          <p:nvPr/>
        </p:nvCxnSpPr>
        <p:spPr>
          <a:xfrm flipH="1" flipV="1">
            <a:off x="7036783" y="755592"/>
            <a:ext cx="2056416" cy="3573379"/>
          </a:xfrm>
          <a:prstGeom prst="bentConnector4">
            <a:avLst>
              <a:gd name="adj1" fmla="val -11116"/>
              <a:gd name="adj2" fmla="val 99904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220618" y="424732"/>
            <a:ext cx="1874231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Optimized </a:t>
            </a:r>
          </a:p>
          <a:p>
            <a:pPr>
              <a:spcAft>
                <a:spcPts val="600"/>
              </a:spcAft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Cleaning Program</a:t>
            </a:r>
          </a:p>
        </p:txBody>
      </p:sp>
    </p:spTree>
    <p:extLst>
      <p:ext uri="{BB962C8B-B14F-4D97-AF65-F5344CB8AC3E}">
        <p14:creationId xmlns:p14="http://schemas.microsoft.com/office/powerpoint/2010/main" val="612973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39019" y="2771381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rvo" charset="0"/>
                <a:ea typeface="Arvo" charset="0"/>
                <a:cs typeface="Arvo" charset="0"/>
              </a:rPr>
              <a:t>Worker 1</a:t>
            </a:r>
            <a:endParaRPr lang="en-US" dirty="0" smtClean="0">
              <a:latin typeface="Arvo" charset="0"/>
              <a:ea typeface="Arvo" charset="0"/>
              <a:cs typeface="Arvo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9019" y="4095644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vo" charset="0"/>
                <a:ea typeface="Arvo" charset="0"/>
                <a:cs typeface="Arvo" charset="0"/>
              </a:rPr>
              <a:t>Worker 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56733" y="339746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vo" charset="0"/>
                <a:ea typeface="Arvo" charset="0"/>
                <a:cs typeface="Arvo" charset="0"/>
              </a:rPr>
              <a:t>Driver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76539" y="3402319"/>
            <a:ext cx="45076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l-GR" dirty="0" smtClean="0">
                <a:latin typeface="Avenir Next" charset="0"/>
                <a:ea typeface="Avenir Next" charset="0"/>
                <a:cs typeface="Avenir Next" charset="0"/>
              </a:rPr>
              <a:t>Σ</a:t>
            </a:r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:</a:t>
            </a:r>
            <a:r>
              <a:rPr lang="el-GR" dirty="0" smtClean="0">
                <a:latin typeface="Avenir Next" charset="0"/>
                <a:ea typeface="Avenir Next" charset="0"/>
                <a:cs typeface="Avenir Next" charset="0"/>
              </a:rPr>
              <a:t> </a:t>
            </a:r>
            <a:endParaRPr lang="el-GR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135208" y="3471501"/>
            <a:ext cx="176105" cy="17610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382661" y="3471501"/>
            <a:ext cx="176105" cy="17610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630114" y="3471501"/>
            <a:ext cx="176105" cy="17610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877567" y="3471501"/>
            <a:ext cx="176105" cy="176105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995367" y="1904967"/>
            <a:ext cx="975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Priority </a:t>
            </a:r>
          </a:p>
          <a:p>
            <a:pPr algn="ctr"/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Queue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439548" y="1904967"/>
            <a:ext cx="1286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Candidate</a:t>
            </a:r>
          </a:p>
          <a:p>
            <a:pPr algn="ctr"/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Programs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059638" y="2181966"/>
            <a:ext cx="1333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Local top </a:t>
            </a:r>
            <a:r>
              <a:rPr lang="el-GR" dirty="0" smtClean="0">
                <a:latin typeface="Avenir Next" charset="0"/>
                <a:ea typeface="Avenir Next" charset="0"/>
                <a:cs typeface="Avenir Next" charset="0"/>
              </a:rPr>
              <a:t>γ</a:t>
            </a:r>
            <a:endParaRPr lang="en-US" dirty="0" smtClean="0">
              <a:latin typeface="Avenir Next" charset="0"/>
              <a:ea typeface="Avenir Next" charset="0"/>
              <a:cs typeface="Avenir Next" charset="0"/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flipH="1">
            <a:off x="1794826" y="3297835"/>
            <a:ext cx="889711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1794827" y="3839552"/>
            <a:ext cx="889711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154826" y="1904967"/>
            <a:ext cx="1489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latin typeface="Avenir Next" charset="0"/>
                <a:ea typeface="Avenir Next" charset="0"/>
                <a:cs typeface="Avenir Next" charset="0"/>
              </a:rPr>
              <a:t>Skewed</a:t>
            </a:r>
          </a:p>
          <a:p>
            <a:pPr algn="ctr"/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Global </a:t>
            </a:r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top </a:t>
            </a:r>
            <a:r>
              <a:rPr lang="el-GR" dirty="0" smtClean="0">
                <a:latin typeface="Avenir Next" charset="0"/>
                <a:ea typeface="Avenir Next" charset="0"/>
                <a:cs typeface="Avenir Next" charset="0"/>
              </a:rPr>
              <a:t>γ</a:t>
            </a:r>
            <a:endParaRPr lang="en-US" dirty="0" smtClean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121989" y="3397468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Global best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6450161" y="2890423"/>
            <a:ext cx="358491" cy="40741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6839879" y="2882345"/>
            <a:ext cx="358491" cy="40741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8258497" y="3397468"/>
            <a:ext cx="1284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latin typeface="Avenir Next" charset="0"/>
                <a:ea typeface="Avenir Next" charset="0"/>
                <a:cs typeface="Avenir Next" charset="0"/>
              </a:rPr>
              <a:t>Rebalance</a:t>
            </a:r>
            <a:endParaRPr lang="en-US" dirty="0" smtClean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9283905" y="1904967"/>
            <a:ext cx="1489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latin typeface="Avenir Next" charset="0"/>
                <a:ea typeface="Avenir Next" charset="0"/>
                <a:cs typeface="Avenir Next" charset="0"/>
              </a:rPr>
              <a:t>Balanced</a:t>
            </a:r>
          </a:p>
          <a:p>
            <a:pPr algn="ctr"/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Global </a:t>
            </a:r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top </a:t>
            </a:r>
            <a:r>
              <a:rPr lang="el-GR" dirty="0" smtClean="0">
                <a:latin typeface="Avenir Next" charset="0"/>
                <a:ea typeface="Avenir Next" charset="0"/>
                <a:cs typeface="Avenir Next" charset="0"/>
              </a:rPr>
              <a:t>γ</a:t>
            </a:r>
            <a:endParaRPr lang="en-US" dirty="0" smtClean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519427" y="3957773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3769242" y="3966334"/>
            <a:ext cx="176105" cy="17610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769242" y="4244039"/>
            <a:ext cx="176105" cy="176105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519427" y="4244039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188697" y="3939063"/>
            <a:ext cx="203200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4420224" y="3947624"/>
            <a:ext cx="176105" cy="17610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4420224" y="4225329"/>
            <a:ext cx="176105" cy="176105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188697" y="4225329"/>
            <a:ext cx="203200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5428707" y="4235478"/>
            <a:ext cx="176105" cy="176105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178892" y="4235478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848162" y="3930502"/>
            <a:ext cx="203200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6097977" y="3939063"/>
            <a:ext cx="176105" cy="17610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5178247" y="3930502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5428062" y="3939063"/>
            <a:ext cx="176105" cy="17610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8023702" y="3930502"/>
            <a:ext cx="203200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8273517" y="3939063"/>
            <a:ext cx="176105" cy="17610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7599993" y="4240311"/>
            <a:ext cx="176105" cy="176105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7350178" y="4240311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7349533" y="3935335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7599348" y="3943896"/>
            <a:ext cx="176105" cy="17610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 flipV="1">
            <a:off x="4722125" y="4184008"/>
            <a:ext cx="342838" cy="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2223353" y="3957331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2516863" y="3957331"/>
            <a:ext cx="203200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9712701" y="4240311"/>
            <a:ext cx="176105" cy="176105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9462886" y="4240311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9462241" y="3935335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9712056" y="3943896"/>
            <a:ext cx="176105" cy="17610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518782" y="2724950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768597" y="2733511"/>
            <a:ext cx="176105" cy="17610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768597" y="3011216"/>
            <a:ext cx="176105" cy="17610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518782" y="3011216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188052" y="2706240"/>
            <a:ext cx="203200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4419579" y="2714801"/>
            <a:ext cx="176105" cy="17610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4419579" y="2992506"/>
            <a:ext cx="176105" cy="17610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188052" y="2992506"/>
            <a:ext cx="203200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178247" y="2716389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5428062" y="2724950"/>
            <a:ext cx="176105" cy="17610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847517" y="2697679"/>
            <a:ext cx="203200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097332" y="2706240"/>
            <a:ext cx="176105" cy="17610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353787" y="2716389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7603602" y="2724950"/>
            <a:ext cx="176105" cy="17610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108" name="Straight Arrow Connector 107"/>
          <p:cNvCxnSpPr/>
          <p:nvPr/>
        </p:nvCxnSpPr>
        <p:spPr>
          <a:xfrm flipV="1">
            <a:off x="4722125" y="2928150"/>
            <a:ext cx="342838" cy="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223353" y="2724950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516863" y="2724950"/>
            <a:ext cx="203200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9466495" y="2716389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9716310" y="2724950"/>
            <a:ext cx="176105" cy="17610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10130517" y="2724937"/>
            <a:ext cx="203200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10380332" y="2733498"/>
            <a:ext cx="176105" cy="17610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144" name="Straight Arrow Connector 143"/>
          <p:cNvCxnSpPr/>
          <p:nvPr/>
        </p:nvCxnSpPr>
        <p:spPr>
          <a:xfrm flipV="1">
            <a:off x="6450161" y="3864523"/>
            <a:ext cx="358491" cy="40741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6839879" y="3872601"/>
            <a:ext cx="358491" cy="40741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8541160" y="2882345"/>
            <a:ext cx="358491" cy="40741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V="1">
            <a:off x="8930878" y="2874267"/>
            <a:ext cx="358491" cy="40741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V="1">
            <a:off x="8541160" y="3864523"/>
            <a:ext cx="358491" cy="40741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8930878" y="3872601"/>
            <a:ext cx="358491" cy="40741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V="1">
            <a:off x="3226728" y="3011216"/>
            <a:ext cx="174416" cy="45819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>
            <a:off x="3249836" y="3714844"/>
            <a:ext cx="151308" cy="52919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5274910" y="1246439"/>
            <a:ext cx="2428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Arvo" charset="0"/>
                <a:ea typeface="Arvo" charset="0"/>
                <a:cs typeface="Arvo" charset="0"/>
              </a:rPr>
              <a:t>i</a:t>
            </a:r>
            <a:r>
              <a:rPr lang="en-US" sz="3200" baseline="30000" dirty="0" err="1" smtClean="0">
                <a:latin typeface="Arvo" charset="0"/>
                <a:ea typeface="Arvo" charset="0"/>
                <a:cs typeface="Arvo" charset="0"/>
              </a:rPr>
              <a:t>th</a:t>
            </a:r>
            <a:r>
              <a:rPr lang="en-US" sz="3200" dirty="0" smtClean="0">
                <a:latin typeface="Arvo" charset="0"/>
                <a:ea typeface="Arvo" charset="0"/>
                <a:cs typeface="Arvo" charset="0"/>
              </a:rPr>
              <a:t> iteration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0130517" y="3930502"/>
            <a:ext cx="203200" cy="203200"/>
          </a:xfrm>
          <a:prstGeom prst="rect">
            <a:avLst/>
          </a:prstGeom>
          <a:solidFill>
            <a:schemeClr val="bg1">
              <a:alpha val="45000"/>
            </a:schemeClr>
          </a:solidFill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10380332" y="3939063"/>
            <a:ext cx="176105" cy="176105"/>
          </a:xfrm>
          <a:prstGeom prst="ellipse">
            <a:avLst/>
          </a:prstGeom>
          <a:solidFill>
            <a:schemeClr val="bg1">
              <a:alpha val="45000"/>
            </a:schemeClr>
          </a:solidFill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" name="Arc 1"/>
          <p:cNvSpPr/>
          <p:nvPr/>
        </p:nvSpPr>
        <p:spPr>
          <a:xfrm>
            <a:off x="10242441" y="2976262"/>
            <a:ext cx="220412" cy="971965"/>
          </a:xfrm>
          <a:prstGeom prst="arc">
            <a:avLst>
              <a:gd name="adj1" fmla="val 16200000"/>
              <a:gd name="adj2" fmla="val 5034155"/>
            </a:avLst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55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28575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sz="2400" dirty="0" smtClean="0">
            <a:solidFill>
              <a:schemeClr val="bg1">
                <a:lumMod val="50000"/>
              </a:schemeClr>
            </a:solidFill>
            <a:latin typeface="Avenir Book" charset="0"/>
            <a:ea typeface="Avenir Book" charset="0"/>
            <a:cs typeface="Avenir Book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50000"/>
            </a:schemeClr>
          </a:solidFill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Avenir Next" charset="0"/>
            <a:ea typeface="Avenir Next" charset="0"/>
            <a:cs typeface="Avenir Nex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6252</TotalTime>
  <Words>66</Words>
  <Application>Microsoft Macintosh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Arvo</vt:lpstr>
      <vt:lpstr>Avenir Book</vt:lpstr>
      <vt:lpstr>Avenir Next</vt:lpstr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72</cp:revision>
  <dcterms:created xsi:type="dcterms:W3CDTF">2017-04-28T03:32:03Z</dcterms:created>
  <dcterms:modified xsi:type="dcterms:W3CDTF">2017-08-31T18:56:54Z</dcterms:modified>
</cp:coreProperties>
</file>