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6824-45DF-0E4C-9C3C-619EF7B1F62F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4B8E-8B74-EB45-9292-E39A630B5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5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6824-45DF-0E4C-9C3C-619EF7B1F62F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4B8E-8B74-EB45-9292-E39A630B5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2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6824-45DF-0E4C-9C3C-619EF7B1F62F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4B8E-8B74-EB45-9292-E39A630B5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7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6824-45DF-0E4C-9C3C-619EF7B1F62F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4B8E-8B74-EB45-9292-E39A630B5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6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6824-45DF-0E4C-9C3C-619EF7B1F62F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4B8E-8B74-EB45-9292-E39A630B5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6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6824-45DF-0E4C-9C3C-619EF7B1F62F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4B8E-8B74-EB45-9292-E39A630B5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6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6824-45DF-0E4C-9C3C-619EF7B1F62F}" type="datetimeFigureOut">
              <a:rPr lang="en-US" smtClean="0"/>
              <a:t>9/13/16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4B8E-8B74-EB45-9292-E39A630B5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6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6824-45DF-0E4C-9C3C-619EF7B1F62F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4B8E-8B74-EB45-9292-E39A630B5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7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6824-45DF-0E4C-9C3C-619EF7B1F62F}" type="datetimeFigureOut">
              <a:rPr lang="en-US" smtClean="0"/>
              <a:t>9/13/16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4B8E-8B74-EB45-9292-E39A630B5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3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6824-45DF-0E4C-9C3C-619EF7B1F62F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4B8E-8B74-EB45-9292-E39A630B5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4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6824-45DF-0E4C-9C3C-619EF7B1F62F}" type="datetimeFigureOut">
              <a:rPr lang="en-US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4B8E-8B74-EB45-9292-E39A630B5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E6824-45DF-0E4C-9C3C-619EF7B1F62F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64B8E-8B74-EB45-9292-E39A630B5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8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770072" y="2112572"/>
            <a:ext cx="4798248" cy="2352995"/>
            <a:chOff x="770072" y="2112572"/>
            <a:chExt cx="4798248" cy="2352995"/>
          </a:xfrm>
        </p:grpSpPr>
        <p:grpSp>
          <p:nvGrpSpPr>
            <p:cNvPr id="38" name="Group 37"/>
            <p:cNvGrpSpPr/>
            <p:nvPr/>
          </p:nvGrpSpPr>
          <p:grpSpPr>
            <a:xfrm>
              <a:off x="770072" y="2628140"/>
              <a:ext cx="2550823" cy="1837427"/>
              <a:chOff x="770072" y="2628140"/>
              <a:chExt cx="2550823" cy="183742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892711" y="2628140"/>
                <a:ext cx="2428184" cy="1837427"/>
                <a:chOff x="892711" y="2628140"/>
                <a:chExt cx="2428184" cy="1837427"/>
              </a:xfrm>
            </p:grpSpPr>
            <p:cxnSp>
              <p:nvCxnSpPr>
                <p:cNvPr id="5" name="Curved Connector 4"/>
                <p:cNvCxnSpPr/>
                <p:nvPr/>
              </p:nvCxnSpPr>
              <p:spPr>
                <a:xfrm rot="5400000" flipH="1" flipV="1">
                  <a:off x="792034" y="2728817"/>
                  <a:ext cx="1571854" cy="1370500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Curved Connector 5"/>
                <p:cNvCxnSpPr/>
                <p:nvPr/>
              </p:nvCxnSpPr>
              <p:spPr>
                <a:xfrm rot="5400000" flipH="1" flipV="1">
                  <a:off x="1849718" y="2994390"/>
                  <a:ext cx="1571854" cy="1370500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2263211" y="2628140"/>
                  <a:ext cx="1057684" cy="2655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892711" y="4199994"/>
                  <a:ext cx="1057684" cy="2655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917857" y="3987723"/>
                  <a:ext cx="1057684" cy="2655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994819" y="3839828"/>
                  <a:ext cx="1057684" cy="2655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1084354" y="3694466"/>
                  <a:ext cx="1057684" cy="2655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1205527" y="3545069"/>
                  <a:ext cx="1057684" cy="2655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421553" y="3445972"/>
                  <a:ext cx="1057684" cy="2655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625769" y="3399707"/>
                  <a:ext cx="1057684" cy="2655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837994" y="3333266"/>
                  <a:ext cx="1057684" cy="2655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990394" y="3229195"/>
                  <a:ext cx="1057684" cy="2655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095540" y="3108983"/>
                  <a:ext cx="1057684" cy="2655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228110" y="2805685"/>
                  <a:ext cx="1057684" cy="2655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200266" y="2963621"/>
                  <a:ext cx="1057684" cy="2655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urved Connector 21"/>
                <p:cNvCxnSpPr/>
                <p:nvPr/>
              </p:nvCxnSpPr>
              <p:spPr>
                <a:xfrm rot="5400000" flipH="1" flipV="1">
                  <a:off x="1530511" y="2916399"/>
                  <a:ext cx="1571854" cy="1370500"/>
                </a:xfrm>
                <a:prstGeom prst="curvedConnector3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urved Connector 22"/>
                <p:cNvCxnSpPr/>
                <p:nvPr/>
              </p:nvCxnSpPr>
              <p:spPr>
                <a:xfrm rot="5400000" flipH="1" flipV="1">
                  <a:off x="1266576" y="2802375"/>
                  <a:ext cx="1571854" cy="1485388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urved Connector 25"/>
                <p:cNvCxnSpPr/>
                <p:nvPr/>
              </p:nvCxnSpPr>
              <p:spPr>
                <a:xfrm rot="5400000" flipH="1" flipV="1">
                  <a:off x="1052067" y="2752074"/>
                  <a:ext cx="1571854" cy="1485388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/>
              <p:cNvCxnSpPr/>
              <p:nvPr/>
            </p:nvCxnSpPr>
            <p:spPr>
              <a:xfrm flipV="1">
                <a:off x="1205527" y="2925896"/>
                <a:ext cx="0" cy="5814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1218100" y="3506311"/>
                <a:ext cx="480067" cy="140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844778" y="3494768"/>
                <a:ext cx="360749" cy="3450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770072" y="337455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x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411340" y="3134133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"/>
                    <a:cs typeface="Gill Sans"/>
                  </a:rPr>
                  <a:t>y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05527" y="2864364"/>
                <a:ext cx="280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z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4501012" y="3291575"/>
              <a:ext cx="163454" cy="163454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38147" y="2921483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Gill Sans"/>
                  <a:cs typeface="Gill Sans"/>
                </a:rPr>
                <a:t>v</a:t>
              </a:r>
              <a:endParaRPr lang="en-US" b="1" dirty="0">
                <a:latin typeface="Gill Sans"/>
                <a:cs typeface="Gill Sans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4589024" y="3446425"/>
              <a:ext cx="0" cy="506562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614174" y="3705785"/>
              <a:ext cx="791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Gill Sans"/>
                  <a:cs typeface="Gill Sans"/>
                </a:rPr>
                <a:t>Gravity</a:t>
              </a:r>
              <a:endParaRPr lang="en-US" sz="1600" dirty="0">
                <a:latin typeface="Gill Sans"/>
                <a:cs typeface="Gill Sans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4664466" y="3139436"/>
              <a:ext cx="551974" cy="1938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664466" y="3398206"/>
              <a:ext cx="551974" cy="1838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973193" y="3397971"/>
              <a:ext cx="537690" cy="171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 flipV="1">
              <a:off x="3973193" y="3108983"/>
              <a:ext cx="537429" cy="224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191294" y="335969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</a:t>
              </a:r>
              <a:r>
                <a:rPr lang="en-US" baseline="-25000" dirty="0" smtClean="0">
                  <a:latin typeface="Gill Sans"/>
                  <a:cs typeface="Gill Sans"/>
                </a:rPr>
                <a:t>1</a:t>
              </a:r>
              <a:endParaRPr lang="en-US" baseline="-25000" dirty="0">
                <a:latin typeface="Gill Sans"/>
                <a:cs typeface="Gill San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91294" y="285567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</a:t>
              </a:r>
              <a:r>
                <a:rPr lang="en-US" baseline="-25000" dirty="0"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96167" y="336974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</a:t>
              </a:r>
              <a:r>
                <a:rPr lang="en-US" baseline="-25000" dirty="0" smtClean="0">
                  <a:latin typeface="Gill Sans"/>
                  <a:cs typeface="Gill Sans"/>
                </a:rPr>
                <a:t>3</a:t>
              </a:r>
              <a:endParaRPr lang="en-US" baseline="-25000" dirty="0">
                <a:latin typeface="Gill Sans"/>
                <a:cs typeface="Gill San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65687" y="27999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</a:t>
              </a:r>
              <a:r>
                <a:rPr lang="en-US" baseline="-25000" dirty="0">
                  <a:latin typeface="Gill Sans"/>
                  <a:cs typeface="Gill Sans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09809" y="2112572"/>
              <a:ext cx="18242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Gill Sans"/>
                  <a:cs typeface="Gill Sans"/>
                </a:rPr>
                <a:t>(A) 3D Fabric Mesh </a:t>
              </a:r>
              <a:endParaRPr lang="en-US" sz="1600" dirty="0">
                <a:latin typeface="Gill Sans"/>
                <a:cs typeface="Gill San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060633" y="2112572"/>
              <a:ext cx="1011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Gill Sans"/>
                  <a:cs typeface="Gill Sans"/>
                </a:rPr>
                <a:t>(B) Model</a:t>
              </a:r>
              <a:endParaRPr lang="en-US" sz="1600" dirty="0">
                <a:latin typeface="Gill Sans"/>
                <a:cs typeface="Gill Sans"/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4039676">
              <a:off x="4028405" y="3262920"/>
              <a:ext cx="478330" cy="47833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4039676">
              <a:off x="4621786" y="3037328"/>
              <a:ext cx="478330" cy="47833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6580995">
              <a:off x="4655947" y="3254464"/>
              <a:ext cx="478330" cy="47833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6580995">
              <a:off x="4021279" y="2985839"/>
              <a:ext cx="478330" cy="478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947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624947" y="2367100"/>
            <a:ext cx="7290642" cy="2436893"/>
            <a:chOff x="624947" y="2367100"/>
            <a:chExt cx="7290642" cy="2436893"/>
          </a:xfrm>
        </p:grpSpPr>
        <p:cxnSp>
          <p:nvCxnSpPr>
            <p:cNvPr id="5" name="Curved Connector 4"/>
            <p:cNvCxnSpPr/>
            <p:nvPr/>
          </p:nvCxnSpPr>
          <p:spPr>
            <a:xfrm rot="5400000" flipH="1" flipV="1">
              <a:off x="672619" y="3590134"/>
              <a:ext cx="993412" cy="32690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urved Connector 5"/>
            <p:cNvCxnSpPr/>
            <p:nvPr/>
          </p:nvCxnSpPr>
          <p:spPr>
            <a:xfrm rot="5400000" flipH="1" flipV="1">
              <a:off x="1969199" y="3590133"/>
              <a:ext cx="993412" cy="32690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332780" y="3256881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05870" y="4250293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05870" y="4088322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7686" y="3926351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22075" y="3789530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236756" y="3703009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93134" y="3566188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318280" y="3404217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5400000" flipH="1" flipV="1">
              <a:off x="1684576" y="3590132"/>
              <a:ext cx="993412" cy="32690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1395386" y="3590131"/>
              <a:ext cx="993412" cy="32690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5400000" flipH="1" flipV="1">
              <a:off x="1106196" y="3590134"/>
              <a:ext cx="993412" cy="32690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/>
            <p:nvPr/>
          </p:nvCxnSpPr>
          <p:spPr>
            <a:xfrm rot="5400000" flipH="1" flipV="1">
              <a:off x="903505" y="3590130"/>
              <a:ext cx="993412" cy="32690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 rot="3294061">
              <a:off x="1505598" y="3422327"/>
              <a:ext cx="532323" cy="684104"/>
            </a:xfrm>
            <a:prstGeom prst="ellipse">
              <a:avLst/>
            </a:prstGeom>
            <a:noFill/>
            <a:ln w="603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Curved Connector 20"/>
            <p:cNvCxnSpPr/>
            <p:nvPr/>
          </p:nvCxnSpPr>
          <p:spPr>
            <a:xfrm rot="5400000" flipH="1" flipV="1">
              <a:off x="2373126" y="3589569"/>
              <a:ext cx="993412" cy="32690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/>
            <p:nvPr/>
          </p:nvCxnSpPr>
          <p:spPr>
            <a:xfrm rot="5400000" flipH="1" flipV="1">
              <a:off x="3669706" y="3589568"/>
              <a:ext cx="993412" cy="32690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33287" y="3256316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706377" y="4249728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706377" y="4087757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758193" y="3925786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822582" y="3788965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937263" y="3702444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993641" y="3565623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18787" y="3403652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5400000" flipH="1" flipV="1">
              <a:off x="3385083" y="3589567"/>
              <a:ext cx="993412" cy="32690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/>
            <p:nvPr/>
          </p:nvCxnSpPr>
          <p:spPr>
            <a:xfrm rot="5400000" flipH="1" flipV="1">
              <a:off x="3095893" y="3589566"/>
              <a:ext cx="993412" cy="32690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/>
            <p:nvPr/>
          </p:nvCxnSpPr>
          <p:spPr>
            <a:xfrm rot="5400000" flipH="1" flipV="1">
              <a:off x="2806703" y="3589569"/>
              <a:ext cx="993412" cy="32690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 flipH="1" flipV="1">
              <a:off x="2604012" y="3589565"/>
              <a:ext cx="993412" cy="32690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 rot="3294061">
              <a:off x="3206105" y="3421762"/>
              <a:ext cx="532323" cy="684104"/>
            </a:xfrm>
            <a:prstGeom prst="ellipse">
              <a:avLst/>
            </a:prstGeom>
            <a:noFill/>
            <a:ln w="603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4947" y="4384661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(A) No Tensioning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03115" y="4398736"/>
              <a:ext cx="1023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(B) Fixed</a:t>
              </a:r>
              <a:endParaRPr lang="en-US" dirty="0">
                <a:latin typeface="Gill Sans"/>
                <a:cs typeface="Gill Sans"/>
              </a:endParaRPr>
            </a:p>
          </p:txBody>
        </p:sp>
        <p:cxnSp>
          <p:nvCxnSpPr>
            <p:cNvPr id="41" name="Curved Connector 40"/>
            <p:cNvCxnSpPr/>
            <p:nvPr/>
          </p:nvCxnSpPr>
          <p:spPr>
            <a:xfrm rot="5400000" flipH="1" flipV="1">
              <a:off x="4149659" y="3590137"/>
              <a:ext cx="993412" cy="32690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/>
            <p:nvPr/>
          </p:nvCxnSpPr>
          <p:spPr>
            <a:xfrm rot="5400000" flipH="1" flipV="1">
              <a:off x="5446239" y="3590136"/>
              <a:ext cx="993412" cy="32690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809820" y="3256884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482910" y="4250296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82910" y="4088325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534726" y="3926354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599115" y="3789533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713796" y="3703012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770174" y="3566191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795320" y="3404220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/>
            <p:nvPr/>
          </p:nvCxnSpPr>
          <p:spPr>
            <a:xfrm rot="5400000" flipH="1" flipV="1">
              <a:off x="5161616" y="3590135"/>
              <a:ext cx="993412" cy="32690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/>
            <p:cNvCxnSpPr/>
            <p:nvPr/>
          </p:nvCxnSpPr>
          <p:spPr>
            <a:xfrm rot="5400000" flipH="1" flipV="1">
              <a:off x="4872426" y="3590134"/>
              <a:ext cx="993412" cy="32690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5400000" flipH="1" flipV="1">
              <a:off x="4583236" y="3590137"/>
              <a:ext cx="993412" cy="32690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/>
            <p:nvPr/>
          </p:nvCxnSpPr>
          <p:spPr>
            <a:xfrm rot="5400000" flipH="1" flipV="1">
              <a:off x="4380545" y="3590133"/>
              <a:ext cx="993412" cy="32690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 rot="3294061">
              <a:off x="4982638" y="3422330"/>
              <a:ext cx="532323" cy="684104"/>
            </a:xfrm>
            <a:prstGeom prst="ellipse">
              <a:avLst/>
            </a:prstGeom>
            <a:noFill/>
            <a:ln w="603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5095759" y="3853188"/>
              <a:ext cx="573813" cy="570"/>
            </a:xfrm>
            <a:prstGeom prst="straightConnector1">
              <a:avLst/>
            </a:prstGeom>
            <a:ln w="50800">
              <a:solidFill>
                <a:srgbClr val="EEA3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510690" y="4399304"/>
              <a:ext cx="1284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(C) Analytic</a:t>
              </a:r>
              <a:endParaRPr lang="en-US" dirty="0">
                <a:latin typeface="Gill Sans"/>
                <a:cs typeface="Gill Sans"/>
              </a:endParaRPr>
            </a:p>
          </p:txBody>
        </p:sp>
        <p:cxnSp>
          <p:nvCxnSpPr>
            <p:cNvPr id="64" name="Straight Arrow Connector 63"/>
            <p:cNvCxnSpPr>
              <a:endCxn id="55" idx="2"/>
            </p:cNvCxnSpPr>
            <p:nvPr/>
          </p:nvCxnSpPr>
          <p:spPr>
            <a:xfrm flipH="1">
              <a:off x="5095759" y="3417144"/>
              <a:ext cx="252082" cy="129475"/>
            </a:xfrm>
            <a:prstGeom prst="straightConnector1">
              <a:avLst/>
            </a:prstGeom>
            <a:ln w="50800">
              <a:solidFill>
                <a:srgbClr val="EEA3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70338"/>
            <a:stretch/>
          </p:blipFill>
          <p:spPr>
            <a:xfrm rot="13162751">
              <a:off x="1947222" y="2417537"/>
              <a:ext cx="216652" cy="1275113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70338"/>
            <a:stretch/>
          </p:blipFill>
          <p:spPr>
            <a:xfrm rot="13162751">
              <a:off x="3796835" y="2405669"/>
              <a:ext cx="216652" cy="1275113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70338"/>
            <a:stretch/>
          </p:blipFill>
          <p:spPr>
            <a:xfrm rot="13162751">
              <a:off x="5536764" y="2367100"/>
              <a:ext cx="216652" cy="127511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0875"/>
            <a:stretch/>
          </p:blipFill>
          <p:spPr>
            <a:xfrm rot="9459253">
              <a:off x="2969144" y="3007748"/>
              <a:ext cx="203692" cy="913619"/>
            </a:xfrm>
            <a:prstGeom prst="rect">
              <a:avLst/>
            </a:prstGeom>
          </p:spPr>
        </p:pic>
        <p:cxnSp>
          <p:nvCxnSpPr>
            <p:cNvPr id="38" name="Straight Arrow Connector 37"/>
            <p:cNvCxnSpPr/>
            <p:nvPr/>
          </p:nvCxnSpPr>
          <p:spPr>
            <a:xfrm flipH="1" flipV="1">
              <a:off x="3130794" y="3529122"/>
              <a:ext cx="178666" cy="410249"/>
            </a:xfrm>
            <a:prstGeom prst="straightConnector1">
              <a:avLst/>
            </a:prstGeom>
            <a:ln w="50800">
              <a:solidFill>
                <a:srgbClr val="EEA3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0875"/>
            <a:stretch/>
          </p:blipFill>
          <p:spPr>
            <a:xfrm rot="9459253">
              <a:off x="4814640" y="3032900"/>
              <a:ext cx="203692" cy="913619"/>
            </a:xfrm>
            <a:prstGeom prst="rect">
              <a:avLst/>
            </a:prstGeom>
          </p:spPr>
        </p:pic>
        <p:cxnSp>
          <p:nvCxnSpPr>
            <p:cNvPr id="79" name="Curved Connector 78"/>
            <p:cNvCxnSpPr/>
            <p:nvPr/>
          </p:nvCxnSpPr>
          <p:spPr>
            <a:xfrm rot="5400000" flipH="1" flipV="1">
              <a:off x="5958848" y="3625494"/>
              <a:ext cx="993412" cy="32690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/>
            <p:nvPr/>
          </p:nvCxnSpPr>
          <p:spPr>
            <a:xfrm rot="5400000" flipH="1" flipV="1">
              <a:off x="7255428" y="3625493"/>
              <a:ext cx="993412" cy="32690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619009" y="3292241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292099" y="4285653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292099" y="4123682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6343915" y="3961711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408304" y="3824890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522985" y="3738369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579363" y="3601548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604509" y="3439577"/>
              <a:ext cx="1296580" cy="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urved Connector 88"/>
            <p:cNvCxnSpPr/>
            <p:nvPr/>
          </p:nvCxnSpPr>
          <p:spPr>
            <a:xfrm rot="5400000" flipH="1" flipV="1">
              <a:off x="6970805" y="3625492"/>
              <a:ext cx="993412" cy="32690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/>
            <p:nvPr/>
          </p:nvCxnSpPr>
          <p:spPr>
            <a:xfrm rot="5400000" flipH="1" flipV="1">
              <a:off x="6681615" y="3625491"/>
              <a:ext cx="993412" cy="32690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urved Connector 90"/>
            <p:cNvCxnSpPr/>
            <p:nvPr/>
          </p:nvCxnSpPr>
          <p:spPr>
            <a:xfrm rot="5400000" flipH="1" flipV="1">
              <a:off x="6392425" y="3625494"/>
              <a:ext cx="993412" cy="32690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/>
            <p:cNvCxnSpPr/>
            <p:nvPr/>
          </p:nvCxnSpPr>
          <p:spPr>
            <a:xfrm rot="5400000" flipH="1" flipV="1">
              <a:off x="6189734" y="3625490"/>
              <a:ext cx="993412" cy="326909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 rot="3294061">
              <a:off x="6791827" y="3457687"/>
              <a:ext cx="532323" cy="684104"/>
            </a:xfrm>
            <a:prstGeom prst="ellipse">
              <a:avLst/>
            </a:prstGeom>
            <a:noFill/>
            <a:ln w="603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6904948" y="3888545"/>
              <a:ext cx="573813" cy="570"/>
            </a:xfrm>
            <a:prstGeom prst="straightConnector1">
              <a:avLst/>
            </a:prstGeom>
            <a:ln w="50800">
              <a:solidFill>
                <a:srgbClr val="EEA3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6319879" y="4434661"/>
              <a:ext cx="1365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(D) Adaptive</a:t>
              </a:r>
              <a:endParaRPr lang="en-US" dirty="0">
                <a:latin typeface="Gill Sans"/>
                <a:cs typeface="Gill Sans"/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70338"/>
            <a:stretch/>
          </p:blipFill>
          <p:spPr>
            <a:xfrm rot="13162751">
              <a:off x="7345953" y="2402457"/>
              <a:ext cx="216652" cy="1275113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0875"/>
            <a:stretch/>
          </p:blipFill>
          <p:spPr>
            <a:xfrm rot="9459253">
              <a:off x="6623829" y="3068257"/>
              <a:ext cx="203692" cy="913619"/>
            </a:xfrm>
            <a:prstGeom prst="rect">
              <a:avLst/>
            </a:prstGeom>
          </p:spPr>
        </p:pic>
        <p:sp>
          <p:nvSpPr>
            <p:cNvPr id="99" name="Oval 98"/>
            <p:cNvSpPr/>
            <p:nvPr/>
          </p:nvSpPr>
          <p:spPr>
            <a:xfrm>
              <a:off x="7560565" y="3394424"/>
              <a:ext cx="116154" cy="116154"/>
            </a:xfrm>
            <a:prstGeom prst="ellipse">
              <a:avLst/>
            </a:prstGeom>
            <a:solidFill>
              <a:srgbClr val="EEA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274830" y="4087757"/>
              <a:ext cx="116154" cy="116154"/>
            </a:xfrm>
            <a:prstGeom prst="ellipse">
              <a:avLst/>
            </a:prstGeom>
            <a:solidFill>
              <a:srgbClr val="EEA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500447" y="4047730"/>
              <a:ext cx="116154" cy="116154"/>
            </a:xfrm>
            <a:prstGeom prst="ellipse">
              <a:avLst/>
            </a:prstGeom>
            <a:solidFill>
              <a:srgbClr val="EEA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6780485" y="3406179"/>
              <a:ext cx="116154" cy="116154"/>
            </a:xfrm>
            <a:prstGeom prst="ellipse">
              <a:avLst/>
            </a:prstGeom>
            <a:solidFill>
              <a:srgbClr val="EEA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014866" y="3644936"/>
              <a:ext cx="116154" cy="116154"/>
            </a:xfrm>
            <a:prstGeom prst="ellipse">
              <a:avLst/>
            </a:prstGeom>
            <a:solidFill>
              <a:srgbClr val="EEA3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03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36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Krishnan</dc:creator>
  <cp:lastModifiedBy>Sanjay Krishnan</cp:lastModifiedBy>
  <cp:revision>6</cp:revision>
  <dcterms:created xsi:type="dcterms:W3CDTF">2016-09-13T22:51:47Z</dcterms:created>
  <dcterms:modified xsi:type="dcterms:W3CDTF">2016-09-14T01:58:12Z</dcterms:modified>
</cp:coreProperties>
</file>