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2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3AE9-8BC7-5646-8152-0FC73CC7260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1DA3-4E64-1E44-B13B-FB7A7112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5883" y="426693"/>
            <a:ext cx="1036904" cy="679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Bariol Regular"/>
                <a:cs typeface="Bariol Regular"/>
              </a:rPr>
              <a:t>MLLib</a:t>
            </a:r>
            <a:endParaRPr lang="en-US" sz="2400" dirty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5882" y="1582200"/>
            <a:ext cx="7033029" cy="37451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41567" y="1865719"/>
            <a:ext cx="1546224" cy="11958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riol Regular"/>
                <a:cs typeface="Bariol Regular"/>
              </a:rPr>
              <a:t>Active Learning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Bariol Regular"/>
                <a:cs typeface="Bariol Regular"/>
              </a:rPr>
              <a:t>Framework</a:t>
            </a:r>
            <a:endParaRPr lang="en-US" sz="24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8" name="Can 37"/>
          <p:cNvSpPr/>
          <p:nvPr/>
        </p:nvSpPr>
        <p:spPr>
          <a:xfrm>
            <a:off x="4127230" y="5848433"/>
            <a:ext cx="2517283" cy="982257"/>
          </a:xfrm>
          <a:prstGeom prst="can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Bariol Regular"/>
                <a:cs typeface="Bariol Regular"/>
              </a:rPr>
              <a:t>Data and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  <a:latin typeface="Bariol Regular"/>
                <a:cs typeface="Bariol Regular"/>
              </a:rPr>
              <a:t>Sample Storage</a:t>
            </a:r>
            <a:endParaRPr lang="en-US" sz="2400" dirty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2083" y="1865719"/>
            <a:ext cx="1417666" cy="33162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Bariol Regular"/>
                <a:cs typeface="Bariol Regular"/>
              </a:rPr>
              <a:t>SCDriver</a:t>
            </a:r>
            <a:endParaRPr lang="en-US" sz="2400" dirty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35865" y="3982264"/>
            <a:ext cx="1551926" cy="11997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riol Regular"/>
                <a:cs typeface="Bariol Regular"/>
              </a:rPr>
              <a:t>Data Cleaning Library</a:t>
            </a:r>
            <a:endParaRPr lang="en-US" sz="24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62068" y="999764"/>
            <a:ext cx="812725" cy="655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Bariol Regular"/>
                <a:cs typeface="Bariol Regular"/>
              </a:rPr>
              <a:t>User</a:t>
            </a:r>
            <a:endParaRPr lang="en-US" sz="2000" dirty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89" y="6326"/>
            <a:ext cx="812725" cy="1015906"/>
          </a:xfrm>
          <a:prstGeom prst="rect">
            <a:avLst/>
          </a:prstGeom>
        </p:spPr>
      </p:pic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3192565" y="33676"/>
            <a:ext cx="750144" cy="836344"/>
            <a:chOff x="3675721" y="1523815"/>
            <a:chExt cx="3981628" cy="4439166"/>
          </a:xfrm>
        </p:grpSpPr>
        <p:grpSp>
          <p:nvGrpSpPr>
            <p:cNvPr id="18" name="Group 17"/>
            <p:cNvGrpSpPr/>
            <p:nvPr/>
          </p:nvGrpSpPr>
          <p:grpSpPr>
            <a:xfrm>
              <a:off x="3675721" y="3105480"/>
              <a:ext cx="3981628" cy="2857501"/>
              <a:chOff x="5037300" y="1919184"/>
              <a:chExt cx="3981628" cy="285750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400703" y="1919184"/>
                <a:ext cx="1251712" cy="2857501"/>
                <a:chOff x="6423793" y="1962726"/>
                <a:chExt cx="1251712" cy="285750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6731001" y="2667000"/>
                  <a:ext cx="646546" cy="11545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6731000" y="3717637"/>
                  <a:ext cx="230909" cy="98136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730999" y="4577773"/>
                  <a:ext cx="230909" cy="24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7146637" y="3717637"/>
                  <a:ext cx="230909" cy="98136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7146637" y="4577773"/>
                  <a:ext cx="230909" cy="24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61910" y="3717637"/>
                  <a:ext cx="184727" cy="242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6731001" y="1962726"/>
                  <a:ext cx="663864" cy="6234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6423793" y="2667000"/>
                  <a:ext cx="629235" cy="1050637"/>
                  <a:chOff x="6413497" y="2667000"/>
                  <a:chExt cx="629235" cy="1050637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6413497" y="2667000"/>
                    <a:ext cx="230909" cy="1050637"/>
                    <a:chOff x="6344227" y="2667000"/>
                    <a:chExt cx="230909" cy="1050637"/>
                  </a:xfrm>
                </p:grpSpPr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6344227" y="3475183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6344227" y="2770909"/>
                      <a:ext cx="230909" cy="82550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6344227" y="2667000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4" name="Rectangle 93"/>
                  <p:cNvSpPr/>
                  <p:nvPr/>
                </p:nvSpPr>
                <p:spPr>
                  <a:xfrm>
                    <a:off x="6523187" y="2668091"/>
                    <a:ext cx="519545" cy="2424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7048027" y="2667933"/>
                  <a:ext cx="627478" cy="1050637"/>
                  <a:chOff x="5797248" y="2598350"/>
                  <a:chExt cx="627478" cy="1050637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6193817" y="2598350"/>
                    <a:ext cx="230909" cy="1050637"/>
                    <a:chOff x="6124547" y="2598350"/>
                    <a:chExt cx="230909" cy="1050637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6124547" y="3406533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6124547" y="2702259"/>
                      <a:ext cx="230909" cy="82550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6124547" y="2598350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5797248" y="2598508"/>
                    <a:ext cx="519545" cy="2424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6123335" y="2809605"/>
                    <a:ext cx="77346" cy="914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" name="Oval 85"/>
                <p:cNvSpPr/>
                <p:nvPr/>
              </p:nvSpPr>
              <p:spPr>
                <a:xfrm>
                  <a:off x="6654702" y="2870598"/>
                  <a:ext cx="77346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037300" y="1919184"/>
                <a:ext cx="1251712" cy="2857501"/>
                <a:chOff x="6423793" y="1962726"/>
                <a:chExt cx="1251712" cy="2857501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731001" y="2667000"/>
                  <a:ext cx="646546" cy="11545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731000" y="3717637"/>
                  <a:ext cx="230909" cy="98136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730999" y="4577773"/>
                  <a:ext cx="230909" cy="24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146637" y="3717637"/>
                  <a:ext cx="230909" cy="98136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146637" y="4577773"/>
                  <a:ext cx="230909" cy="24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61910" y="3717637"/>
                  <a:ext cx="184727" cy="242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731001" y="1962726"/>
                  <a:ext cx="663864" cy="6234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6423793" y="2667000"/>
                  <a:ext cx="629235" cy="1050637"/>
                  <a:chOff x="6413497" y="2667000"/>
                  <a:chExt cx="629235" cy="1050637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6413497" y="2667000"/>
                    <a:ext cx="230909" cy="1050637"/>
                    <a:chOff x="6344227" y="2667000"/>
                    <a:chExt cx="230909" cy="1050637"/>
                  </a:xfrm>
                </p:grpSpPr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6344227" y="3475183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6344227" y="2770909"/>
                      <a:ext cx="230909" cy="82550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6344227" y="2667000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3" name="Rectangle 72"/>
                  <p:cNvSpPr/>
                  <p:nvPr/>
                </p:nvSpPr>
                <p:spPr>
                  <a:xfrm>
                    <a:off x="6523187" y="2668091"/>
                    <a:ext cx="519545" cy="2424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7048027" y="2667933"/>
                  <a:ext cx="627478" cy="1050637"/>
                  <a:chOff x="5797248" y="2598350"/>
                  <a:chExt cx="627478" cy="1050637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193817" y="2598350"/>
                    <a:ext cx="230909" cy="1050637"/>
                    <a:chOff x="6124547" y="2598350"/>
                    <a:chExt cx="230909" cy="1050637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6124547" y="3406533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6124547" y="2702259"/>
                      <a:ext cx="230909" cy="82550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6124547" y="2598350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7" name="Rectangle 66"/>
                  <p:cNvSpPr/>
                  <p:nvPr/>
                </p:nvSpPr>
                <p:spPr>
                  <a:xfrm>
                    <a:off x="5797248" y="2598508"/>
                    <a:ext cx="519545" cy="2424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6123335" y="2809605"/>
                    <a:ext cx="77346" cy="914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Oval 64"/>
                <p:cNvSpPr/>
                <p:nvPr/>
              </p:nvSpPr>
              <p:spPr>
                <a:xfrm>
                  <a:off x="6654702" y="2870598"/>
                  <a:ext cx="77346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767216" y="1919184"/>
                <a:ext cx="1251712" cy="2857501"/>
                <a:chOff x="6423793" y="1962726"/>
                <a:chExt cx="1251712" cy="2857501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731001" y="2667000"/>
                  <a:ext cx="646546" cy="11545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731000" y="3717637"/>
                  <a:ext cx="230909" cy="98136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730999" y="4577773"/>
                  <a:ext cx="230909" cy="24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146637" y="3717637"/>
                  <a:ext cx="230909" cy="98136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46637" y="4577773"/>
                  <a:ext cx="230909" cy="24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961910" y="3717637"/>
                  <a:ext cx="184727" cy="242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731001" y="1962726"/>
                  <a:ext cx="663864" cy="6234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6423793" y="2667000"/>
                  <a:ext cx="629235" cy="1050637"/>
                  <a:chOff x="6413497" y="2667000"/>
                  <a:chExt cx="629235" cy="1050637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6413497" y="2667000"/>
                    <a:ext cx="230909" cy="1050637"/>
                    <a:chOff x="6344227" y="2667000"/>
                    <a:chExt cx="230909" cy="1050637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6344227" y="3475183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6344227" y="2770909"/>
                      <a:ext cx="230909" cy="82550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6344227" y="2667000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" name="Rectangle 51"/>
                  <p:cNvSpPr/>
                  <p:nvPr/>
                </p:nvSpPr>
                <p:spPr>
                  <a:xfrm>
                    <a:off x="6523187" y="2668091"/>
                    <a:ext cx="519545" cy="2424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7048027" y="2667933"/>
                  <a:ext cx="627478" cy="1050637"/>
                  <a:chOff x="5797248" y="2598350"/>
                  <a:chExt cx="627478" cy="1050637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6193817" y="2598350"/>
                    <a:ext cx="230909" cy="1050637"/>
                    <a:chOff x="6124547" y="2598350"/>
                    <a:chExt cx="230909" cy="1050637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124547" y="3406533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124547" y="2702259"/>
                      <a:ext cx="230909" cy="82550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6124547" y="2598350"/>
                      <a:ext cx="230909" cy="24245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5" name="Rectangle 44"/>
                  <p:cNvSpPr/>
                  <p:nvPr/>
                </p:nvSpPr>
                <p:spPr>
                  <a:xfrm>
                    <a:off x="5797248" y="2598508"/>
                    <a:ext cx="519545" cy="2424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6123335" y="2809605"/>
                    <a:ext cx="77346" cy="914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3" name="Oval 42"/>
                <p:cNvSpPr/>
                <p:nvPr/>
              </p:nvSpPr>
              <p:spPr>
                <a:xfrm>
                  <a:off x="6654702" y="2870598"/>
                  <a:ext cx="77346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" name="Oval 18"/>
            <p:cNvSpPr/>
            <p:nvPr/>
          </p:nvSpPr>
          <p:spPr>
            <a:xfrm>
              <a:off x="4649875" y="2239580"/>
              <a:ext cx="663864" cy="6234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59927" y="2239580"/>
              <a:ext cx="663864" cy="6234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46330" y="1523815"/>
              <a:ext cx="663864" cy="6234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3148463" y="941065"/>
            <a:ext cx="834312" cy="1536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Bariol Regular"/>
                <a:cs typeface="Bariol Regular"/>
              </a:rPr>
              <a:t>Crowd</a:t>
            </a:r>
            <a:endParaRPr lang="en-US" sz="2000" dirty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484335" y="1156774"/>
            <a:ext cx="0" cy="685800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027915" y="1863902"/>
            <a:ext cx="1781147" cy="11162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 Creation</a:t>
            </a:r>
            <a:endParaRPr lang="en-US" sz="24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027915" y="3980447"/>
            <a:ext cx="1781148" cy="11997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riol Regular"/>
                <a:cs typeface="Bariol Regular"/>
              </a:rPr>
              <a:t>Approximate Query Processing</a:t>
            </a:r>
            <a:endParaRPr lang="en-US" sz="24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002787" y="3163876"/>
            <a:ext cx="0" cy="702415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3829522" y="4580307"/>
            <a:ext cx="758694" cy="0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385872" y="5195638"/>
            <a:ext cx="0" cy="640080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565619" y="1156775"/>
            <a:ext cx="0" cy="685800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5375966" y="1156775"/>
            <a:ext cx="0" cy="685800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6169581" y="4580307"/>
            <a:ext cx="758694" cy="0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6169581" y="2397778"/>
            <a:ext cx="758694" cy="0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6562583" y="5204426"/>
            <a:ext cx="1261966" cy="652795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19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Daniel Haas</cp:lastModifiedBy>
  <cp:revision>5</cp:revision>
  <dcterms:created xsi:type="dcterms:W3CDTF">2014-09-10T21:11:42Z</dcterms:created>
  <dcterms:modified xsi:type="dcterms:W3CDTF">2014-09-11T03:48:02Z</dcterms:modified>
</cp:coreProperties>
</file>