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0027-B21B-AE43-90FC-390727F2EBA0}" type="datetimeFigureOut">
              <a:rPr lang="en-US" smtClean="0"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7300" y="-41136"/>
            <a:ext cx="6807200" cy="6773169"/>
            <a:chOff x="1257300" y="-41136"/>
            <a:chExt cx="6807200" cy="6773169"/>
          </a:xfrm>
        </p:grpSpPr>
        <p:sp>
          <p:nvSpPr>
            <p:cNvPr id="5" name="Rectangle 4"/>
            <p:cNvSpPr/>
            <p:nvPr/>
          </p:nvSpPr>
          <p:spPr>
            <a:xfrm>
              <a:off x="12573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18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Fresh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540000" y="4356100"/>
              <a:ext cx="4241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300" y="3526564"/>
              <a:ext cx="740636" cy="7406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131477" y="4406900"/>
              <a:ext cx="31350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Background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Periodic 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4374685" y="5677932"/>
              <a:ext cx="601770" cy="800354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3972199" y="5830332"/>
              <a:ext cx="677971" cy="90170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4650170" y="5830333"/>
              <a:ext cx="677970" cy="9017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0767" y="6316535"/>
              <a:ext cx="1550781" cy="415498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Base Data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898650" y="5308600"/>
              <a:ext cx="207355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28140" y="5308600"/>
              <a:ext cx="209501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1257300" y="1244600"/>
              <a:ext cx="6807200" cy="1930400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6207" y="1295400"/>
              <a:ext cx="71854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SVC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0" name="Straight Arrow Connector 39"/>
            <p:cNvCxnSpPr>
              <a:stCxn id="24" idx="1"/>
              <a:endCxn id="24" idx="3"/>
            </p:cNvCxnSpPr>
            <p:nvPr/>
          </p:nvCxnSpPr>
          <p:spPr>
            <a:xfrm>
              <a:off x="1257300" y="2209800"/>
              <a:ext cx="6807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2"/>
              <a:endCxn id="24" idx="1"/>
            </p:cNvCxnSpPr>
            <p:nvPr/>
          </p:nvCxnSpPr>
          <p:spPr>
            <a:xfrm rot="10800000">
              <a:off x="1257301" y="2209801"/>
              <a:ext cx="2714899" cy="4071383"/>
            </a:xfrm>
            <a:prstGeom prst="bentConnector3">
              <a:avLst>
                <a:gd name="adj1" fmla="val 119627"/>
              </a:avLst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76637" y="1892401"/>
              <a:ext cx="2394351" cy="659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Up-to-date</a:t>
              </a: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Sample </a:t>
              </a:r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View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0888" y="2759502"/>
              <a:ext cx="52984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Continuous</a:t>
              </a:r>
              <a:r>
                <a:rPr lang="en-US" sz="2100" b="1" dirty="0">
                  <a:latin typeface="Lucida Grande"/>
                  <a:cs typeface="Lucida Grande"/>
                </a:rPr>
                <a:t> </a:t>
              </a:r>
              <a:r>
                <a:rPr lang="en-US" sz="2100" b="1" dirty="0" smtClean="0">
                  <a:latin typeface="Lucida Grande"/>
                  <a:cs typeface="Lucida Grande"/>
                </a:rPr>
                <a:t>Sample </a:t>
              </a:r>
              <a:r>
                <a:rPr lang="en-US" sz="2100" b="1" dirty="0" smtClean="0">
                  <a:latin typeface="Lucida Grande"/>
                  <a:cs typeface="Lucida Grande"/>
                </a:rPr>
                <a:t>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29922" y="534601"/>
              <a:ext cx="10205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Query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250919" y="950099"/>
              <a:ext cx="1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893325" y="-41136"/>
              <a:ext cx="249205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Fresh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Approximate 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148776" y="950099"/>
              <a:ext cx="0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472722" y="1452730"/>
              <a:ext cx="2398266" cy="43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Outlier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31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7671</TotalTime>
  <Words>26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7</cp:revision>
  <dcterms:created xsi:type="dcterms:W3CDTF">2014-11-14T22:41:48Z</dcterms:created>
  <dcterms:modified xsi:type="dcterms:W3CDTF">2014-12-20T23:29:41Z</dcterms:modified>
</cp:coreProperties>
</file>