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2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1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7300" y="211435"/>
            <a:ext cx="6807200" cy="6520598"/>
            <a:chOff x="1257300" y="211435"/>
            <a:chExt cx="6807200" cy="6520598"/>
          </a:xfrm>
        </p:grpSpPr>
        <p:sp>
          <p:nvSpPr>
            <p:cNvPr id="5" name="Rectangle 4"/>
            <p:cNvSpPr/>
            <p:nvPr/>
          </p:nvSpPr>
          <p:spPr>
            <a:xfrm>
              <a:off x="1257300" y="3606800"/>
              <a:ext cx="1282700" cy="149860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Stale View</a:t>
              </a: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81800" y="3606800"/>
              <a:ext cx="1282700" cy="149860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Fresh View</a:t>
              </a: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2540000" y="4356100"/>
              <a:ext cx="4241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5300" y="3526564"/>
              <a:ext cx="740636" cy="74063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131477" y="4406900"/>
              <a:ext cx="31350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Background</a:t>
              </a:r>
            </a:p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Periodic Maintenance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4374685" y="5677932"/>
              <a:ext cx="601770" cy="800354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>
                <a:latin typeface="Lucida Grande"/>
                <a:cs typeface="Lucida Grande"/>
              </a:endParaRPr>
            </a:p>
          </p:txBody>
        </p:sp>
        <p:sp>
          <p:nvSpPr>
            <p:cNvPr id="16" name="Can 15"/>
            <p:cNvSpPr/>
            <p:nvPr/>
          </p:nvSpPr>
          <p:spPr>
            <a:xfrm>
              <a:off x="3972199" y="5830332"/>
              <a:ext cx="677971" cy="90170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>
                <a:latin typeface="Lucida Grande"/>
                <a:cs typeface="Lucida Grande"/>
              </a:endParaRPr>
            </a:p>
          </p:txBody>
        </p:sp>
        <p:sp>
          <p:nvSpPr>
            <p:cNvPr id="17" name="Can 16"/>
            <p:cNvSpPr/>
            <p:nvPr/>
          </p:nvSpPr>
          <p:spPr>
            <a:xfrm>
              <a:off x="4650170" y="5830333"/>
              <a:ext cx="677970" cy="9017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>
                <a:latin typeface="Lucida Grande"/>
                <a:cs typeface="Lucida Grande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0767" y="6316535"/>
              <a:ext cx="1550781" cy="415498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Base Data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1898650" y="5308600"/>
              <a:ext cx="2073550" cy="72493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328140" y="5308600"/>
              <a:ext cx="2095010" cy="72493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1257300" y="1244600"/>
              <a:ext cx="6807200" cy="1930400"/>
            </a:xfrm>
            <a:prstGeom prst="roundRect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6207" y="1295400"/>
              <a:ext cx="71854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SVC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40" name="Straight Arrow Connector 39"/>
            <p:cNvCxnSpPr>
              <a:stCxn id="24" idx="1"/>
              <a:endCxn id="24" idx="3"/>
            </p:cNvCxnSpPr>
            <p:nvPr/>
          </p:nvCxnSpPr>
          <p:spPr>
            <a:xfrm>
              <a:off x="1257300" y="2209800"/>
              <a:ext cx="6807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6" idx="2"/>
              <a:endCxn id="24" idx="1"/>
            </p:cNvCxnSpPr>
            <p:nvPr/>
          </p:nvCxnSpPr>
          <p:spPr>
            <a:xfrm rot="10800000">
              <a:off x="1257301" y="2209801"/>
              <a:ext cx="2714899" cy="4071383"/>
            </a:xfrm>
            <a:prstGeom prst="bentConnector3">
              <a:avLst>
                <a:gd name="adj1" fmla="val 119627"/>
              </a:avLst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476637" y="1892401"/>
              <a:ext cx="2394351" cy="659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Sample </a:t>
              </a:r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View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90888" y="2759502"/>
              <a:ext cx="52984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Sample </a:t>
              </a:r>
              <a:r>
                <a:rPr lang="en-US" sz="2100" b="1" dirty="0" smtClean="0">
                  <a:latin typeface="Lucida Grande"/>
                  <a:cs typeface="Lucida Grande"/>
                </a:rPr>
                <a:t>Maintenance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29922" y="534601"/>
              <a:ext cx="10205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Query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3250919" y="950099"/>
              <a:ext cx="1" cy="2612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76455" y="211435"/>
              <a:ext cx="2492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Approximate </a:t>
              </a:r>
              <a:endParaRPr lang="en-US" sz="2100" b="1" dirty="0" smtClean="0">
                <a:latin typeface="Lucida Grande"/>
                <a:cs typeface="Lucida Grande"/>
              </a:endParaRPr>
            </a:p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Result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6148776" y="950099"/>
              <a:ext cx="0" cy="2612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472722" y="1452730"/>
              <a:ext cx="2398266" cy="43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Outlier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31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59115" y="0"/>
            <a:ext cx="8143310" cy="4144491"/>
            <a:chOff x="359115" y="0"/>
            <a:chExt cx="8143310" cy="4144491"/>
          </a:xfrm>
        </p:grpSpPr>
        <p:sp>
          <p:nvSpPr>
            <p:cNvPr id="15" name="Rectangle 14"/>
            <p:cNvSpPr/>
            <p:nvPr/>
          </p:nvSpPr>
          <p:spPr>
            <a:xfrm>
              <a:off x="359115" y="553227"/>
              <a:ext cx="2183862" cy="2291967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Stale </a:t>
              </a:r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MV</a:t>
              </a:r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0916" y="1034187"/>
              <a:ext cx="2183862" cy="99678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Stale</a:t>
              </a:r>
            </a:p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Sample MV</a:t>
              </a:r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18563" y="1892154"/>
              <a:ext cx="2183862" cy="470084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Outlier Index</a:t>
              </a:r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42977" y="1532578"/>
              <a:ext cx="4779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3"/>
            </p:cNvCxnSpPr>
            <p:nvPr/>
          </p:nvCxnSpPr>
          <p:spPr>
            <a:xfrm>
              <a:off x="5204778" y="1532578"/>
              <a:ext cx="105889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314181" y="895372"/>
              <a:ext cx="2183862" cy="99678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Up-to-date Sample </a:t>
              </a:r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MV</a:t>
              </a:r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0949" y="673895"/>
              <a:ext cx="720583" cy="72058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59115" y="3354559"/>
              <a:ext cx="10205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Query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838242" y="2845194"/>
              <a:ext cx="0" cy="56233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27883" y="3343397"/>
              <a:ext cx="162034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Inaccurate</a:t>
              </a:r>
            </a:p>
            <a:p>
              <a:r>
                <a:rPr lang="en-US" sz="2100" b="1" dirty="0" smtClean="0">
                  <a:latin typeface="Lucida Grande"/>
                  <a:cs typeface="Lucida Grande"/>
                </a:rPr>
                <a:t>Result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205973" y="2845194"/>
              <a:ext cx="0" cy="56233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6" idx="2"/>
              <a:endCxn id="19" idx="2"/>
            </p:cNvCxnSpPr>
            <p:nvPr/>
          </p:nvCxnSpPr>
          <p:spPr>
            <a:xfrm rot="16200000" flipH="1">
              <a:off x="5596036" y="547779"/>
              <a:ext cx="331269" cy="3297647"/>
            </a:xfrm>
            <a:prstGeom prst="bentConnector3">
              <a:avLst>
                <a:gd name="adj1" fmla="val 169007"/>
              </a:avLst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823775" y="2619746"/>
              <a:ext cx="0" cy="450895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744693" y="3082662"/>
              <a:ext cx="2158163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Correction</a:t>
              </a:r>
            </a:p>
            <a:p>
              <a:r>
                <a:rPr lang="en-US" sz="2100" b="1" dirty="0" smtClean="0">
                  <a:latin typeface="Lucida Grande"/>
                  <a:cs typeface="Lucida Grande"/>
                </a:rPr>
                <a:t>For Inaccurate </a:t>
              </a:r>
            </a:p>
            <a:p>
              <a:r>
                <a:rPr lang="en-US" sz="2100" b="1" dirty="0" smtClean="0">
                  <a:latin typeface="Lucida Grande"/>
                  <a:cs typeface="Lucida Grande"/>
                </a:rPr>
                <a:t>Result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13797" y="0"/>
              <a:ext cx="19890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/>
                <a:t>Efficient</a:t>
              </a:r>
            </a:p>
            <a:p>
              <a:r>
                <a:rPr lang="en-US" sz="2100" b="1" dirty="0" smtClean="0"/>
                <a:t>Data </a:t>
              </a:r>
              <a:r>
                <a:rPr lang="en-US" sz="2100" b="1" dirty="0" smtClean="0">
                  <a:latin typeface="Lucida Grande"/>
                  <a:cs typeface="Lucida Grande"/>
                </a:rPr>
                <a:t>Cleaning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54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9070</TotalTime>
  <Words>43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11</cp:revision>
  <dcterms:created xsi:type="dcterms:W3CDTF">2014-11-14T22:41:48Z</dcterms:created>
  <dcterms:modified xsi:type="dcterms:W3CDTF">2014-12-30T14:21:31Z</dcterms:modified>
</cp:coreProperties>
</file>