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2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3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6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3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4067B-79E4-B24F-AE06-30DD3A1343B9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F8B8-620C-4148-A334-E09004F2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3375" y="1775105"/>
            <a:ext cx="7481566" cy="3369562"/>
            <a:chOff x="913375" y="1775105"/>
            <a:chExt cx="7481566" cy="3369562"/>
          </a:xfrm>
        </p:grpSpPr>
        <p:sp>
          <p:nvSpPr>
            <p:cNvPr id="4" name="Can 3"/>
            <p:cNvSpPr/>
            <p:nvPr/>
          </p:nvSpPr>
          <p:spPr>
            <a:xfrm>
              <a:off x="913375" y="1775105"/>
              <a:ext cx="1796085" cy="2013946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Table</a:t>
              </a:r>
              <a:endParaRPr lang="en-US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913375" y="3968639"/>
              <a:ext cx="1796085" cy="912296"/>
            </a:xfrm>
            <a:prstGeom prst="can">
              <a:avLst>
                <a:gd name="adj" fmla="val 39061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Updates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747947" y="2782078"/>
              <a:ext cx="923701" cy="19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748625" y="2018830"/>
              <a:ext cx="1449698" cy="144952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Stale</a:t>
              </a:r>
            </a:p>
            <a:p>
              <a:pPr algn="ctr"/>
              <a:r>
                <a:rPr lang="en-US" dirty="0" smtClean="0"/>
                <a:t>Materialized View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8625" y="4140282"/>
              <a:ext cx="1513844" cy="6108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Up-to-date</a:t>
              </a:r>
            </a:p>
            <a:p>
              <a:pPr algn="ctr"/>
              <a:r>
                <a:rPr lang="en-US" dirty="0" smtClean="0"/>
                <a:t>Sample 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812094" y="4409663"/>
              <a:ext cx="76975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518376" y="3570980"/>
              <a:ext cx="0" cy="4266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94311" y="2018830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Aggregate Query</a:t>
              </a:r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48625" y="4768072"/>
              <a:ext cx="1513844" cy="3765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Outlier Index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288129" y="2812912"/>
              <a:ext cx="15883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246037" y="2283618"/>
              <a:ext cx="8482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20273" y="2582079"/>
              <a:ext cx="9831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E46C0A"/>
                  </a:solidFill>
                </a:rPr>
                <a:t>Result</a:t>
              </a:r>
              <a:endParaRPr lang="en-US" sz="2400" b="1" dirty="0">
                <a:solidFill>
                  <a:srgbClr val="E46C0A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5246037" y="2913484"/>
              <a:ext cx="1630405" cy="17271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18725663">
              <a:off x="5151078" y="3403710"/>
              <a:ext cx="15263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Correction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71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2</cp:revision>
  <dcterms:created xsi:type="dcterms:W3CDTF">2014-07-11T06:45:50Z</dcterms:created>
  <dcterms:modified xsi:type="dcterms:W3CDTF">2014-07-11T06:47:12Z</dcterms:modified>
</cp:coreProperties>
</file>