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2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7300" y="3606800"/>
            <a:ext cx="1282700" cy="14986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 Light"/>
                <a:cs typeface="Helvetica Light"/>
              </a:rPr>
              <a:t>Stale View</a:t>
            </a:r>
          </a:p>
          <a:p>
            <a:pPr algn="ctr"/>
            <a:endParaRPr lang="en-US" sz="15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1800" y="3606800"/>
            <a:ext cx="1282700" cy="14986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 Light"/>
                <a:cs typeface="Helvetica Light"/>
              </a:rPr>
              <a:t>Fresh View</a:t>
            </a:r>
          </a:p>
          <a:p>
            <a:pPr algn="ctr"/>
            <a:endParaRPr lang="en-US" sz="15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540000" y="4356100"/>
            <a:ext cx="42418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3526564"/>
            <a:ext cx="740636" cy="740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70515" y="4406900"/>
            <a:ext cx="205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Background</a:t>
            </a:r>
          </a:p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Periodic Maintenance</a:t>
            </a:r>
            <a:endParaRPr lang="en-US" sz="1500" dirty="0">
              <a:latin typeface="Helvetica Light"/>
              <a:cs typeface="Helvetica Light"/>
            </a:endParaRPr>
          </a:p>
        </p:txBody>
      </p:sp>
      <p:sp>
        <p:nvSpPr>
          <p:cNvPr id="15" name="Can 14"/>
          <p:cNvSpPr/>
          <p:nvPr/>
        </p:nvSpPr>
        <p:spPr>
          <a:xfrm>
            <a:off x="4374685" y="5677932"/>
            <a:ext cx="601770" cy="80035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Helvetica Light"/>
              <a:cs typeface="Helvetica Light"/>
            </a:endParaRPr>
          </a:p>
        </p:txBody>
      </p:sp>
      <p:sp>
        <p:nvSpPr>
          <p:cNvPr id="16" name="Can 15"/>
          <p:cNvSpPr/>
          <p:nvPr/>
        </p:nvSpPr>
        <p:spPr>
          <a:xfrm>
            <a:off x="3972199" y="5830332"/>
            <a:ext cx="677971" cy="90170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Helvetica Light"/>
              <a:cs typeface="Helvetica Light"/>
            </a:endParaRPr>
          </a:p>
        </p:txBody>
      </p:sp>
      <p:sp>
        <p:nvSpPr>
          <p:cNvPr id="17" name="Can 16"/>
          <p:cNvSpPr/>
          <p:nvPr/>
        </p:nvSpPr>
        <p:spPr>
          <a:xfrm>
            <a:off x="4650170" y="5830333"/>
            <a:ext cx="677970" cy="9017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Helvetica Light"/>
              <a:cs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3632" y="5308600"/>
            <a:ext cx="10827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Helvetica Light"/>
                <a:cs typeface="Helvetica Light"/>
              </a:rPr>
              <a:t>Base Data</a:t>
            </a:r>
            <a:endParaRPr lang="en-US" sz="1500" dirty="0">
              <a:latin typeface="Helvetica Light"/>
              <a:cs typeface="Helvetica Light"/>
            </a:endParaRPr>
          </a:p>
        </p:txBody>
      </p:sp>
      <p:cxnSp>
        <p:nvCxnSpPr>
          <p:cNvPr id="20" name="Straight Arrow Connector 19"/>
          <p:cNvCxnSpPr>
            <a:endCxn id="5" idx="2"/>
          </p:cNvCxnSpPr>
          <p:nvPr/>
        </p:nvCxnSpPr>
        <p:spPr>
          <a:xfrm flipH="1" flipV="1">
            <a:off x="1898650" y="5105400"/>
            <a:ext cx="2073549" cy="92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5328140" y="5105400"/>
            <a:ext cx="2095010" cy="92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57300" y="1244600"/>
            <a:ext cx="6807200" cy="1930400"/>
          </a:xfrm>
          <a:prstGeom prst="roundRect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latin typeface="Helvetica Light"/>
              <a:cs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6207" y="1295400"/>
            <a:ext cx="5586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Helvetica Light"/>
                <a:cs typeface="Helvetica Light"/>
              </a:rPr>
              <a:t>SVC</a:t>
            </a:r>
            <a:endParaRPr lang="en-US" sz="1500" dirty="0">
              <a:latin typeface="Helvetica Light"/>
              <a:cs typeface="Helvetica Light"/>
            </a:endParaRPr>
          </a:p>
        </p:txBody>
      </p:sp>
      <p:cxnSp>
        <p:nvCxnSpPr>
          <p:cNvPr id="40" name="Straight Arrow Connector 39"/>
          <p:cNvCxnSpPr>
            <a:stCxn id="24" idx="1"/>
            <a:endCxn id="24" idx="3"/>
          </p:cNvCxnSpPr>
          <p:nvPr/>
        </p:nvCxnSpPr>
        <p:spPr>
          <a:xfrm>
            <a:off x="1257300" y="2209800"/>
            <a:ext cx="68072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" idx="2"/>
            <a:endCxn id="24" idx="1"/>
          </p:cNvCxnSpPr>
          <p:nvPr/>
        </p:nvCxnSpPr>
        <p:spPr>
          <a:xfrm rot="10800000">
            <a:off x="1257301" y="2209801"/>
            <a:ext cx="2714899" cy="4071383"/>
          </a:xfrm>
          <a:prstGeom prst="bentConnector3">
            <a:avLst>
              <a:gd name="adj1" fmla="val 108420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32740" y="1828800"/>
            <a:ext cx="1282700" cy="558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 Light"/>
                <a:cs typeface="Helvetica Light"/>
              </a:rPr>
              <a:t>Fresh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 Light"/>
                <a:cs typeface="Helvetica Light"/>
              </a:rPr>
              <a:t>Sample View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75161" y="2364938"/>
            <a:ext cx="20020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Real-time Efficient </a:t>
            </a:r>
          </a:p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Sample Maintenance</a:t>
            </a:r>
            <a:endParaRPr lang="en-US" sz="1500" dirty="0">
              <a:latin typeface="Helvetica Light"/>
              <a:cs typeface="Helvetica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54425" y="578703"/>
            <a:ext cx="7104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Helvetica Light"/>
                <a:cs typeface="Helvetica Light"/>
              </a:rPr>
              <a:t>Query</a:t>
            </a:r>
            <a:endParaRPr lang="en-US" sz="1500" dirty="0">
              <a:latin typeface="Helvetica Light"/>
              <a:cs typeface="Helvetica Ligh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071068" y="950099"/>
            <a:ext cx="1" cy="261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9658" y="360402"/>
            <a:ext cx="128753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Fresh</a:t>
            </a:r>
          </a:p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Approximate </a:t>
            </a:r>
          </a:p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Result</a:t>
            </a:r>
            <a:endParaRPr lang="en-US" sz="1500" dirty="0">
              <a:latin typeface="Helvetica Light"/>
              <a:cs typeface="Helvetica Light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273425" y="962799"/>
            <a:ext cx="0" cy="261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28825" y="1512331"/>
            <a:ext cx="1282700" cy="316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 Light"/>
                <a:cs typeface="Helvetica Light"/>
              </a:rPr>
              <a:t>Outlier Index</a:t>
            </a:r>
          </a:p>
        </p:txBody>
      </p:sp>
    </p:spTree>
    <p:extLst>
      <p:ext uri="{BB962C8B-B14F-4D97-AF65-F5344CB8AC3E}">
        <p14:creationId xmlns:p14="http://schemas.microsoft.com/office/powerpoint/2010/main" val="260331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25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5</cp:revision>
  <dcterms:created xsi:type="dcterms:W3CDTF">2014-11-14T22:41:48Z</dcterms:created>
  <dcterms:modified xsi:type="dcterms:W3CDTF">2014-11-20T06:28:09Z</dcterms:modified>
</cp:coreProperties>
</file>