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388225" cy="4919663"/>
  <p:notesSz cx="6858000" cy="9144000"/>
  <p:defaultTextStyle>
    <a:defPPr>
      <a:defRPr lang="en-US"/>
    </a:defPPr>
    <a:lvl1pPr marL="0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0581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1162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1743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02324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52905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03486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54067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04648" algn="l" defTabSz="35058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61" d="100"/>
          <a:sy n="161" d="100"/>
        </p:scale>
        <p:origin x="-80" y="-80"/>
      </p:cViewPr>
      <p:guideLst>
        <p:guide orient="horz" pos="1550"/>
        <p:guide pos="23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18" y="1528291"/>
            <a:ext cx="6279991" cy="105453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234" y="2787809"/>
            <a:ext cx="5171758" cy="12572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0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1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4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4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6464" y="197017"/>
            <a:ext cx="1662351" cy="419765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412" y="197017"/>
            <a:ext cx="4863915" cy="419765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20" y="3161343"/>
            <a:ext cx="6279991" cy="97710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620" y="2085168"/>
            <a:ext cx="6279991" cy="107617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0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1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17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023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529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034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540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046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412" y="1147926"/>
            <a:ext cx="3263133" cy="32467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5682" y="1147926"/>
            <a:ext cx="3263133" cy="32467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15" y="1101236"/>
            <a:ext cx="3264417" cy="458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0581" indent="0">
              <a:buNone/>
              <a:defRPr sz="1500" b="1"/>
            </a:lvl2pPr>
            <a:lvl3pPr marL="701162" indent="0">
              <a:buNone/>
              <a:defRPr sz="1400" b="1"/>
            </a:lvl3pPr>
            <a:lvl4pPr marL="1051743" indent="0">
              <a:buNone/>
              <a:defRPr sz="1200" b="1"/>
            </a:lvl4pPr>
            <a:lvl5pPr marL="1402324" indent="0">
              <a:buNone/>
              <a:defRPr sz="1200" b="1"/>
            </a:lvl5pPr>
            <a:lvl6pPr marL="1752905" indent="0">
              <a:buNone/>
              <a:defRPr sz="1200" b="1"/>
            </a:lvl6pPr>
            <a:lvl7pPr marL="2103486" indent="0">
              <a:buNone/>
              <a:defRPr sz="1200" b="1"/>
            </a:lvl7pPr>
            <a:lvl8pPr marL="2454067" indent="0">
              <a:buNone/>
              <a:defRPr sz="1200" b="1"/>
            </a:lvl8pPr>
            <a:lvl9pPr marL="2804648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15" y="1560172"/>
            <a:ext cx="3264417" cy="28345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3122" y="1101236"/>
            <a:ext cx="3265699" cy="458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0581" indent="0">
              <a:buNone/>
              <a:defRPr sz="1500" b="1"/>
            </a:lvl2pPr>
            <a:lvl3pPr marL="701162" indent="0">
              <a:buNone/>
              <a:defRPr sz="1400" b="1"/>
            </a:lvl3pPr>
            <a:lvl4pPr marL="1051743" indent="0">
              <a:buNone/>
              <a:defRPr sz="1200" b="1"/>
            </a:lvl4pPr>
            <a:lvl5pPr marL="1402324" indent="0">
              <a:buNone/>
              <a:defRPr sz="1200" b="1"/>
            </a:lvl5pPr>
            <a:lvl6pPr marL="1752905" indent="0">
              <a:buNone/>
              <a:defRPr sz="1200" b="1"/>
            </a:lvl6pPr>
            <a:lvl7pPr marL="2103486" indent="0">
              <a:buNone/>
              <a:defRPr sz="1200" b="1"/>
            </a:lvl7pPr>
            <a:lvl8pPr marL="2454067" indent="0">
              <a:buNone/>
              <a:defRPr sz="1200" b="1"/>
            </a:lvl8pPr>
            <a:lvl9pPr marL="2804648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3122" y="1560172"/>
            <a:ext cx="3265699" cy="28345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6" y="195879"/>
            <a:ext cx="2430675" cy="83361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593" y="195883"/>
            <a:ext cx="4130223" cy="419879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16" y="1029492"/>
            <a:ext cx="2430675" cy="3365187"/>
          </a:xfrm>
        </p:spPr>
        <p:txBody>
          <a:bodyPr/>
          <a:lstStyle>
            <a:lvl1pPr marL="0" indent="0">
              <a:buNone/>
              <a:defRPr sz="1100"/>
            </a:lvl1pPr>
            <a:lvl2pPr marL="350581" indent="0">
              <a:buNone/>
              <a:defRPr sz="1000"/>
            </a:lvl2pPr>
            <a:lvl3pPr marL="701162" indent="0">
              <a:buNone/>
              <a:defRPr sz="800"/>
            </a:lvl3pPr>
            <a:lvl4pPr marL="1051743" indent="0">
              <a:buNone/>
              <a:defRPr sz="700"/>
            </a:lvl4pPr>
            <a:lvl5pPr marL="1402324" indent="0">
              <a:buNone/>
              <a:defRPr sz="700"/>
            </a:lvl5pPr>
            <a:lvl6pPr marL="1752905" indent="0">
              <a:buNone/>
              <a:defRPr sz="700"/>
            </a:lvl6pPr>
            <a:lvl7pPr marL="2103486" indent="0">
              <a:buNone/>
              <a:defRPr sz="700"/>
            </a:lvl7pPr>
            <a:lvl8pPr marL="2454067" indent="0">
              <a:buNone/>
              <a:defRPr sz="700"/>
            </a:lvl8pPr>
            <a:lvl9pPr marL="2804648" indent="0">
              <a:buNone/>
              <a:defRPr sz="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146" y="3443764"/>
            <a:ext cx="4432935" cy="40655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8146" y="439580"/>
            <a:ext cx="4432935" cy="2951798"/>
          </a:xfrm>
        </p:spPr>
        <p:txBody>
          <a:bodyPr/>
          <a:lstStyle>
            <a:lvl1pPr marL="0" indent="0">
              <a:buNone/>
              <a:defRPr sz="2500"/>
            </a:lvl1pPr>
            <a:lvl2pPr marL="350581" indent="0">
              <a:buNone/>
              <a:defRPr sz="2100"/>
            </a:lvl2pPr>
            <a:lvl3pPr marL="701162" indent="0">
              <a:buNone/>
              <a:defRPr sz="1800"/>
            </a:lvl3pPr>
            <a:lvl4pPr marL="1051743" indent="0">
              <a:buNone/>
              <a:defRPr sz="1500"/>
            </a:lvl4pPr>
            <a:lvl5pPr marL="1402324" indent="0">
              <a:buNone/>
              <a:defRPr sz="1500"/>
            </a:lvl5pPr>
            <a:lvl6pPr marL="1752905" indent="0">
              <a:buNone/>
              <a:defRPr sz="1500"/>
            </a:lvl6pPr>
            <a:lvl7pPr marL="2103486" indent="0">
              <a:buNone/>
              <a:defRPr sz="1500"/>
            </a:lvl7pPr>
            <a:lvl8pPr marL="2454067" indent="0">
              <a:buNone/>
              <a:defRPr sz="1500"/>
            </a:lvl8pPr>
            <a:lvl9pPr marL="280464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146" y="3850325"/>
            <a:ext cx="4432935" cy="577377"/>
          </a:xfrm>
        </p:spPr>
        <p:txBody>
          <a:bodyPr/>
          <a:lstStyle>
            <a:lvl1pPr marL="0" indent="0">
              <a:buNone/>
              <a:defRPr sz="1100"/>
            </a:lvl1pPr>
            <a:lvl2pPr marL="350581" indent="0">
              <a:buNone/>
              <a:defRPr sz="1000"/>
            </a:lvl2pPr>
            <a:lvl3pPr marL="701162" indent="0">
              <a:buNone/>
              <a:defRPr sz="800"/>
            </a:lvl3pPr>
            <a:lvl4pPr marL="1051743" indent="0">
              <a:buNone/>
              <a:defRPr sz="700"/>
            </a:lvl4pPr>
            <a:lvl5pPr marL="1402324" indent="0">
              <a:buNone/>
              <a:defRPr sz="700"/>
            </a:lvl5pPr>
            <a:lvl6pPr marL="1752905" indent="0">
              <a:buNone/>
              <a:defRPr sz="700"/>
            </a:lvl6pPr>
            <a:lvl7pPr marL="2103486" indent="0">
              <a:buNone/>
              <a:defRPr sz="700"/>
            </a:lvl7pPr>
            <a:lvl8pPr marL="2454067" indent="0">
              <a:buNone/>
              <a:defRPr sz="700"/>
            </a:lvl8pPr>
            <a:lvl9pPr marL="2804648" indent="0">
              <a:buNone/>
              <a:defRPr sz="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12" y="197016"/>
            <a:ext cx="6649403" cy="819943"/>
          </a:xfrm>
          <a:prstGeom prst="rect">
            <a:avLst/>
          </a:prstGeom>
        </p:spPr>
        <p:txBody>
          <a:bodyPr vert="horz" lIns="70116" tIns="35058" rIns="70116" bIns="35058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12" y="1147926"/>
            <a:ext cx="6649403" cy="3246750"/>
          </a:xfrm>
          <a:prstGeom prst="rect">
            <a:avLst/>
          </a:prstGeom>
        </p:spPr>
        <p:txBody>
          <a:bodyPr vert="horz" lIns="70116" tIns="35058" rIns="70116" bIns="35058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412" y="4559802"/>
            <a:ext cx="1723919" cy="261927"/>
          </a:xfrm>
          <a:prstGeom prst="rect">
            <a:avLst/>
          </a:prstGeom>
        </p:spPr>
        <p:txBody>
          <a:bodyPr vert="horz" lIns="70116" tIns="35058" rIns="70116" bIns="3505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3145-1222-7547-AE43-B5273367D48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311" y="4559802"/>
            <a:ext cx="2339605" cy="261927"/>
          </a:xfrm>
          <a:prstGeom prst="rect">
            <a:avLst/>
          </a:prstGeom>
        </p:spPr>
        <p:txBody>
          <a:bodyPr vert="horz" lIns="70116" tIns="35058" rIns="70116" bIns="3505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4896" y="4559802"/>
            <a:ext cx="1723919" cy="261927"/>
          </a:xfrm>
          <a:prstGeom prst="rect">
            <a:avLst/>
          </a:prstGeom>
        </p:spPr>
        <p:txBody>
          <a:bodyPr vert="horz" lIns="70116" tIns="35058" rIns="70116" bIns="3505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05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936" indent="-262936" algn="l" defTabSz="350581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94" indent="-219113" algn="l" defTabSz="35058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6452" indent="-175290" algn="l" defTabSz="35058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7033" indent="-175290" algn="l" defTabSz="35058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7614" indent="-175290" algn="l" defTabSz="35058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8195" indent="-175290" algn="l" defTabSz="35058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8776" indent="-175290" algn="l" defTabSz="35058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9357" indent="-175290" algn="l" defTabSz="35058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9938" indent="-175290" algn="l" defTabSz="35058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0581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1162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743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2324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2905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486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067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04648" algn="l" defTabSz="3505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521" y="35607"/>
            <a:ext cx="7475211" cy="4861044"/>
            <a:chOff x="1455317" y="1001830"/>
            <a:chExt cx="7469575" cy="4851311"/>
          </a:xfrm>
        </p:grpSpPr>
        <p:sp>
          <p:nvSpPr>
            <p:cNvPr id="5" name="Magnetic Disk 4"/>
            <p:cNvSpPr/>
            <p:nvPr/>
          </p:nvSpPr>
          <p:spPr>
            <a:xfrm>
              <a:off x="2975047" y="4758221"/>
              <a:ext cx="1630399" cy="109492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Big Dirty 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Data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Decision 5"/>
            <p:cNvSpPr/>
            <p:nvPr/>
          </p:nvSpPr>
          <p:spPr>
            <a:xfrm>
              <a:off x="5526677" y="2763190"/>
              <a:ext cx="1916699" cy="834813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600" dirty="0"/>
            </a:p>
          </p:txBody>
        </p:sp>
        <p:cxnSp>
          <p:nvCxnSpPr>
            <p:cNvPr id="7" name="Straight Arrow Connector 6"/>
            <p:cNvCxnSpPr>
              <a:stCxn id="5" idx="1"/>
              <a:endCxn id="8" idx="2"/>
            </p:cNvCxnSpPr>
            <p:nvPr/>
          </p:nvCxnSpPr>
          <p:spPr>
            <a:xfrm flipH="1" flipV="1">
              <a:off x="3789995" y="4381219"/>
              <a:ext cx="252" cy="377002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214513" y="3781781"/>
              <a:ext cx="1150963" cy="59943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Sample</a:t>
              </a:r>
              <a:r>
                <a:rPr lang="zh-CN" altLang="en-US" sz="1600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</a:rPr>
                <a:t>Creation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3004" y="1977082"/>
              <a:ext cx="1162473" cy="59943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Cleaning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85472" y="1001830"/>
              <a:ext cx="1799109" cy="59943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SampleClean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11" name="Straight Arrow Connector 10"/>
            <p:cNvCxnSpPr>
              <a:stCxn id="26" idx="4"/>
              <a:endCxn id="10" idx="1"/>
            </p:cNvCxnSpPr>
            <p:nvPr/>
          </p:nvCxnSpPr>
          <p:spPr>
            <a:xfrm>
              <a:off x="4172283" y="1296804"/>
              <a:ext cx="1413189" cy="474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28" idx="1"/>
            </p:cNvCxnSpPr>
            <p:nvPr/>
          </p:nvCxnSpPr>
          <p:spPr>
            <a:xfrm flipV="1">
              <a:off x="4605445" y="5292026"/>
              <a:ext cx="980026" cy="1365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42886" y="1301552"/>
              <a:ext cx="0" cy="400412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6" idx="0"/>
            </p:cNvCxnSpPr>
            <p:nvPr/>
          </p:nvCxnSpPr>
          <p:spPr>
            <a:xfrm flipH="1">
              <a:off x="6485026" y="1601267"/>
              <a:ext cx="1" cy="116192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2"/>
            </p:cNvCxnSpPr>
            <p:nvPr/>
          </p:nvCxnSpPr>
          <p:spPr>
            <a:xfrm flipH="1" flipV="1">
              <a:off x="6485023" y="3598001"/>
              <a:ext cx="3120" cy="15137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8" idx="4"/>
            </p:cNvCxnSpPr>
            <p:nvPr/>
          </p:nvCxnSpPr>
          <p:spPr>
            <a:xfrm>
              <a:off x="4174406" y="3199267"/>
              <a:ext cx="86848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56059" y="3169759"/>
              <a:ext cx="11738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agnetic Disk 17"/>
            <p:cNvSpPr/>
            <p:nvPr/>
          </p:nvSpPr>
          <p:spPr>
            <a:xfrm>
              <a:off x="3398317" y="2939569"/>
              <a:ext cx="776086" cy="519401"/>
            </a:xfrm>
            <a:prstGeom prst="flowChartMagneticDisk">
              <a:avLst/>
            </a:prstGeom>
            <a:solidFill>
              <a:srgbClr val="D9D9D9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cxnSp>
          <p:nvCxnSpPr>
            <p:cNvPr id="19" name="Straight Arrow Connector 18"/>
            <p:cNvCxnSpPr>
              <a:stCxn id="8" idx="0"/>
            </p:cNvCxnSpPr>
            <p:nvPr/>
          </p:nvCxnSpPr>
          <p:spPr>
            <a:xfrm flipH="1" flipV="1">
              <a:off x="3784239" y="3442140"/>
              <a:ext cx="5756" cy="339640"/>
            </a:xfrm>
            <a:prstGeom prst="straightConnector1">
              <a:avLst/>
            </a:prstGeom>
            <a:ln w="12700" cmpd="sng"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1"/>
              <a:endCxn id="9" idx="2"/>
            </p:cNvCxnSpPr>
            <p:nvPr/>
          </p:nvCxnSpPr>
          <p:spPr>
            <a:xfrm flipH="1" flipV="1">
              <a:off x="3784242" y="2576523"/>
              <a:ext cx="2121" cy="363045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26" idx="3"/>
            </p:cNvCxnSpPr>
            <p:nvPr/>
          </p:nvCxnSpPr>
          <p:spPr>
            <a:xfrm flipV="1">
              <a:off x="3784239" y="1556504"/>
              <a:ext cx="0" cy="420579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26" idx="2"/>
              <a:endCxn id="5" idx="2"/>
            </p:cNvCxnSpPr>
            <p:nvPr/>
          </p:nvCxnSpPr>
          <p:spPr>
            <a:xfrm rot="10800000" flipV="1">
              <a:off x="2975048" y="1296806"/>
              <a:ext cx="421149" cy="4008875"/>
            </a:xfrm>
            <a:prstGeom prst="bentConnector3">
              <a:avLst>
                <a:gd name="adj1" fmla="val 187722"/>
              </a:avLst>
            </a:prstGeom>
            <a:ln w="12700" cmpd="sng">
              <a:solidFill>
                <a:schemeClr val="tx1"/>
              </a:solidFill>
              <a:headEnd type="arrow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31616" y="3199266"/>
              <a:ext cx="1246441" cy="1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94438" y="2944407"/>
              <a:ext cx="1382711" cy="493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rgbClr val="FFFFFF"/>
                  </a:solidFill>
                </a:rPr>
                <a:t>Online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rgbClr val="FFFFFF"/>
                  </a:solidFill>
                </a:rPr>
                <a:t>Decision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85271" y="3087453"/>
              <a:ext cx="997939" cy="404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/>
                <a:t>Dirty</a:t>
              </a:r>
            </a:p>
            <a:p>
              <a:pPr algn="ctr">
                <a:lnSpc>
                  <a:spcPct val="70000"/>
                </a:lnSpc>
              </a:pPr>
              <a:r>
                <a:rPr lang="en-US" dirty="0" smtClean="0"/>
                <a:t>Sample</a:t>
              </a:r>
              <a:endParaRPr lang="en-US" dirty="0"/>
            </a:p>
          </p:txBody>
        </p:sp>
        <p:sp>
          <p:nvSpPr>
            <p:cNvPr id="26" name="Magnetic Disk 25"/>
            <p:cNvSpPr/>
            <p:nvPr/>
          </p:nvSpPr>
          <p:spPr>
            <a:xfrm>
              <a:off x="3396196" y="1037106"/>
              <a:ext cx="776086" cy="519401"/>
            </a:xfrm>
            <a:prstGeom prst="flowChartMagneticDisk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83150" y="1184990"/>
              <a:ext cx="997939" cy="404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/>
                <a:t>Clean</a:t>
              </a:r>
            </a:p>
            <a:p>
              <a:pPr algn="ctr">
                <a:lnSpc>
                  <a:spcPct val="70000"/>
                </a:lnSpc>
              </a:pPr>
              <a:r>
                <a:rPr lang="en-US" dirty="0" smtClean="0"/>
                <a:t>Sample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85472" y="4992307"/>
              <a:ext cx="1799109" cy="59943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BiasCorrected</a:t>
              </a:r>
              <a:r>
                <a:rPr lang="en-US" sz="1600" dirty="0"/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76097" y="2753717"/>
              <a:ext cx="1748795" cy="44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Results </a:t>
              </a:r>
              <a:r>
                <a:rPr lang="en-US" dirty="0" smtClean="0"/>
                <a:t>with</a:t>
              </a:r>
              <a:r>
                <a:rPr lang="zh-CN" altLang="en-US" dirty="0"/>
                <a:t> </a:t>
              </a:r>
              <a:r>
                <a:rPr lang="en-US" dirty="0" smtClean="0"/>
                <a:t>Con</a:t>
              </a:r>
              <a:r>
                <a:rPr lang="en-US" altLang="zh-CN" dirty="0" smtClean="0"/>
                <a:t>-</a:t>
              </a:r>
              <a:endParaRPr lang="en-US" dirty="0" smtClean="0"/>
            </a:p>
            <a:p>
              <a:pPr algn="ctr">
                <a:lnSpc>
                  <a:spcPct val="80000"/>
                </a:lnSpc>
              </a:pPr>
              <a:r>
                <a:rPr lang="en-US" dirty="0" err="1" smtClean="0"/>
                <a:t>fidence</a:t>
              </a:r>
              <a:r>
                <a:rPr lang="en-US" dirty="0" smtClean="0"/>
                <a:t> Intervals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55317" y="2749723"/>
              <a:ext cx="1068217" cy="44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Aggregation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8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112712" y="1592856"/>
            <a:ext cx="7262245" cy="3303795"/>
            <a:chOff x="112712" y="1592856"/>
            <a:chExt cx="7262245" cy="3303795"/>
          </a:xfrm>
        </p:grpSpPr>
        <p:cxnSp>
          <p:nvCxnSpPr>
            <p:cNvPr id="150" name="Elbow Connector 149"/>
            <p:cNvCxnSpPr/>
            <p:nvPr/>
          </p:nvCxnSpPr>
          <p:spPr>
            <a:xfrm flipH="1">
              <a:off x="2580674" y="2142764"/>
              <a:ext cx="114900" cy="862257"/>
            </a:xfrm>
            <a:prstGeom prst="bentConnector3">
              <a:avLst>
                <a:gd name="adj1" fmla="val -569677"/>
              </a:avLst>
            </a:prstGeom>
            <a:ln w="12700" cmpd="sng">
              <a:solidFill>
                <a:schemeClr val="tx1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agnetic Disk 116"/>
            <p:cNvSpPr/>
            <p:nvPr/>
          </p:nvSpPr>
          <p:spPr>
            <a:xfrm>
              <a:off x="1310004" y="3799534"/>
              <a:ext cx="2032670" cy="109711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Big Dirty 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Data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7" idx="1"/>
              <a:endCxn id="130" idx="3"/>
            </p:cNvCxnSpPr>
            <p:nvPr/>
          </p:nvCxnSpPr>
          <p:spPr>
            <a:xfrm flipV="1">
              <a:off x="2326339" y="3265242"/>
              <a:ext cx="7146" cy="534292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4028474" y="1736759"/>
              <a:ext cx="1800466" cy="6006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SampleClean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123" name="Straight Arrow Connector 122"/>
            <p:cNvCxnSpPr>
              <a:stCxn id="138" idx="4"/>
              <a:endCxn id="122" idx="1"/>
            </p:cNvCxnSpPr>
            <p:nvPr/>
          </p:nvCxnSpPr>
          <p:spPr>
            <a:xfrm flipV="1">
              <a:off x="2725711" y="2037080"/>
              <a:ext cx="1302763" cy="2607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40" idx="0"/>
            </p:cNvCxnSpPr>
            <p:nvPr/>
          </p:nvCxnSpPr>
          <p:spPr>
            <a:xfrm>
              <a:off x="3342674" y="2606275"/>
              <a:ext cx="1605084" cy="142781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prstDash val="dash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12712" y="3208855"/>
              <a:ext cx="930861" cy="129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Magnetic Disk 129"/>
            <p:cNvSpPr/>
            <p:nvPr/>
          </p:nvSpPr>
          <p:spPr>
            <a:xfrm>
              <a:off x="1945149" y="2744799"/>
              <a:ext cx="776672" cy="520443"/>
            </a:xfrm>
            <a:prstGeom prst="flowChartMagneticDisk">
              <a:avLst/>
            </a:prstGeom>
            <a:solidFill>
              <a:srgbClr val="D9D9D9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V="1">
              <a:off x="2337375" y="2323376"/>
              <a:ext cx="0" cy="421423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38" idx="2"/>
              <a:endCxn id="117" idx="2"/>
            </p:cNvCxnSpPr>
            <p:nvPr/>
          </p:nvCxnSpPr>
          <p:spPr>
            <a:xfrm rot="10800000" flipV="1">
              <a:off x="1310005" y="2063155"/>
              <a:ext cx="639035" cy="2284938"/>
            </a:xfrm>
            <a:prstGeom prst="bentConnector3">
              <a:avLst>
                <a:gd name="adj1" fmla="val 143179"/>
              </a:avLst>
            </a:prstGeom>
            <a:ln w="12700" cmpd="sng">
              <a:solidFill>
                <a:schemeClr val="tx1"/>
              </a:solidFill>
              <a:headEnd type="arrow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5847991" y="2034070"/>
              <a:ext cx="1247381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832018" y="2892979"/>
              <a:ext cx="998692" cy="405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/>
                <a:t>Dirty</a:t>
              </a:r>
            </a:p>
            <a:p>
              <a:pPr algn="ctr">
                <a:lnSpc>
                  <a:spcPct val="70000"/>
                </a:lnSpc>
              </a:pPr>
              <a:r>
                <a:rPr lang="en-US" dirty="0" smtClean="0"/>
                <a:t>Sample</a:t>
              </a:r>
              <a:endParaRPr lang="en-US" dirty="0"/>
            </a:p>
          </p:txBody>
        </p:sp>
        <p:sp>
          <p:nvSpPr>
            <p:cNvPr id="138" name="Magnetic Disk 137"/>
            <p:cNvSpPr/>
            <p:nvPr/>
          </p:nvSpPr>
          <p:spPr>
            <a:xfrm>
              <a:off x="1949039" y="1802933"/>
              <a:ext cx="776672" cy="520443"/>
            </a:xfrm>
            <a:prstGeom prst="flowChartMagneticDisk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38029" y="1940238"/>
              <a:ext cx="998692" cy="405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 smtClean="0"/>
                <a:t>Cleaned</a:t>
              </a:r>
              <a:endParaRPr lang="en-US" dirty="0"/>
            </a:p>
            <a:p>
              <a:pPr algn="ctr">
                <a:lnSpc>
                  <a:spcPct val="70000"/>
                </a:lnSpc>
              </a:pPr>
              <a:r>
                <a:rPr lang="en-US" dirty="0" smtClean="0"/>
                <a:t>Sample</a:t>
              </a:r>
              <a:endParaRPr lang="en-US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047525" y="4034090"/>
              <a:ext cx="1800466" cy="6006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BiasCorrected</a:t>
              </a:r>
              <a:r>
                <a:rPr lang="en-US" sz="1600" dirty="0"/>
                <a:t>)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51512" y="1592856"/>
              <a:ext cx="1492607" cy="44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Results </a:t>
              </a:r>
              <a:r>
                <a:rPr lang="en-US" dirty="0" smtClean="0"/>
                <a:t>with</a:t>
              </a:r>
              <a:r>
                <a:rPr lang="zh-CN" altLang="en-US" dirty="0"/>
                <a:t> </a:t>
              </a:r>
              <a:r>
                <a:rPr lang="en-US" dirty="0" smtClean="0"/>
                <a:t>Con</a:t>
              </a:r>
              <a:r>
                <a:rPr lang="en-US" altLang="zh-CN" dirty="0" smtClean="0"/>
                <a:t>-</a:t>
              </a:r>
              <a:endParaRPr lang="en-US" dirty="0" smtClean="0"/>
            </a:p>
            <a:p>
              <a:pPr algn="ctr">
                <a:lnSpc>
                  <a:spcPct val="80000"/>
                </a:lnSpc>
              </a:pPr>
              <a:r>
                <a:rPr lang="en-US" dirty="0" err="1" smtClean="0"/>
                <a:t>fidence</a:t>
              </a:r>
              <a:r>
                <a:rPr lang="en-US" dirty="0" smtClean="0"/>
                <a:t> Intervals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2274" y="2764631"/>
              <a:ext cx="929461" cy="44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Aggregate</a:t>
              </a:r>
              <a:endParaRPr lang="en-US" dirty="0"/>
            </a:p>
            <a:p>
              <a:pPr algn="ctr">
                <a:lnSpc>
                  <a:spcPct val="80000"/>
                </a:lnSpc>
              </a:pPr>
              <a:r>
                <a:rPr lang="en-US" dirty="0"/>
                <a:t>Queries</a:t>
              </a: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5897942" y="4332704"/>
              <a:ext cx="1247381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56674" y="3450431"/>
              <a:ext cx="13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</a:t>
              </a:r>
              <a:r>
                <a:rPr lang="zh-CN" altLang="en-US" dirty="0" smtClean="0"/>
                <a:t> </a:t>
              </a:r>
              <a:r>
                <a:rPr lang="en-US" dirty="0" smtClean="0"/>
                <a:t>Creation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3804" y="2384840"/>
              <a:ext cx="1194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Cleaning</a:t>
              </a:r>
              <a:endParaRPr lang="en-US" dirty="0"/>
            </a:p>
          </p:txBody>
        </p:sp>
        <p:cxnSp>
          <p:nvCxnSpPr>
            <p:cNvPr id="124" name="Straight Arrow Connector 123"/>
            <p:cNvCxnSpPr>
              <a:stCxn id="117" idx="4"/>
              <a:endCxn id="140" idx="1"/>
            </p:cNvCxnSpPr>
            <p:nvPr/>
          </p:nvCxnSpPr>
          <p:spPr>
            <a:xfrm flipV="1">
              <a:off x="3342674" y="4334411"/>
              <a:ext cx="704851" cy="1368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882350" y="3882419"/>
              <a:ext cx="1492607" cy="44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Results </a:t>
              </a:r>
              <a:r>
                <a:rPr lang="en-US" dirty="0" smtClean="0"/>
                <a:t>with</a:t>
              </a:r>
              <a:r>
                <a:rPr lang="zh-CN" altLang="en-US" dirty="0"/>
                <a:t> </a:t>
              </a:r>
              <a:r>
                <a:rPr lang="en-US" dirty="0" smtClean="0"/>
                <a:t>Con</a:t>
              </a:r>
              <a:r>
                <a:rPr lang="en-US" altLang="zh-CN" dirty="0" smtClean="0"/>
                <a:t>-</a:t>
              </a:r>
              <a:endParaRPr lang="en-US" dirty="0" smtClean="0"/>
            </a:p>
            <a:p>
              <a:pPr algn="ctr">
                <a:lnSpc>
                  <a:spcPct val="80000"/>
                </a:lnSpc>
              </a:pPr>
              <a:r>
                <a:rPr lang="en-US" dirty="0" err="1" smtClean="0"/>
                <a:t>fidence</a:t>
              </a:r>
              <a:r>
                <a:rPr lang="en-US" dirty="0" smtClean="0"/>
                <a:t> Intervals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3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66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19</cp:revision>
  <cp:lastPrinted>2013-10-12T18:33:07Z</cp:lastPrinted>
  <dcterms:created xsi:type="dcterms:W3CDTF">2013-10-07T19:29:41Z</dcterms:created>
  <dcterms:modified xsi:type="dcterms:W3CDTF">2013-12-09T19:27:02Z</dcterms:modified>
</cp:coreProperties>
</file>