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269163" cy="3475038"/>
  <p:notesSz cx="6858000" cy="9144000"/>
  <p:defaultTextStyle>
    <a:defPPr>
      <a:defRPr lang="en-US"/>
    </a:defPPr>
    <a:lvl1pPr marL="0" algn="l" defTabSz="3060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6022" algn="l" defTabSz="3060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2044" algn="l" defTabSz="3060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8066" algn="l" defTabSz="3060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24089" algn="l" defTabSz="3060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30111" algn="l" defTabSz="3060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36133" algn="l" defTabSz="3060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42155" algn="l" defTabSz="3060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48177" algn="l" defTabSz="3060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8" d="100"/>
          <a:sy n="108" d="100"/>
        </p:scale>
        <p:origin x="-1080" y="-160"/>
      </p:cViewPr>
      <p:guideLst>
        <p:guide orient="horz" pos="1095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189" y="1079519"/>
            <a:ext cx="6178788" cy="74488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374" y="1969189"/>
            <a:ext cx="5088415" cy="8880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8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4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30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42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8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70145" y="139165"/>
            <a:ext cx="1635562" cy="29650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459" y="139165"/>
            <a:ext cx="4785533" cy="29650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1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216" y="2233037"/>
            <a:ext cx="6178788" cy="690181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216" y="1472873"/>
            <a:ext cx="6178788" cy="76016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60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20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180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240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3011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361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421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481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460" y="810846"/>
            <a:ext cx="3210547" cy="229336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159" y="810846"/>
            <a:ext cx="3210547" cy="229336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5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462" y="777866"/>
            <a:ext cx="3211811" cy="32417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6022" indent="0">
              <a:buNone/>
              <a:defRPr sz="1300" b="1"/>
            </a:lvl2pPr>
            <a:lvl3pPr marL="612044" indent="0">
              <a:buNone/>
              <a:defRPr sz="1200" b="1"/>
            </a:lvl3pPr>
            <a:lvl4pPr marL="918066" indent="0">
              <a:buNone/>
              <a:defRPr sz="1000" b="1"/>
            </a:lvl4pPr>
            <a:lvl5pPr marL="1224089" indent="0">
              <a:buNone/>
              <a:defRPr sz="1000" b="1"/>
            </a:lvl5pPr>
            <a:lvl6pPr marL="1530111" indent="0">
              <a:buNone/>
              <a:defRPr sz="1000" b="1"/>
            </a:lvl6pPr>
            <a:lvl7pPr marL="1836133" indent="0">
              <a:buNone/>
              <a:defRPr sz="1000" b="1"/>
            </a:lvl7pPr>
            <a:lvl8pPr marL="2142155" indent="0">
              <a:buNone/>
              <a:defRPr sz="1000" b="1"/>
            </a:lvl8pPr>
            <a:lvl9pPr marL="2448177" indent="0">
              <a:buNone/>
              <a:defRPr sz="10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462" y="1102038"/>
            <a:ext cx="3211811" cy="200216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2641" y="777866"/>
            <a:ext cx="3213072" cy="32417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6022" indent="0">
              <a:buNone/>
              <a:defRPr sz="1300" b="1"/>
            </a:lvl2pPr>
            <a:lvl3pPr marL="612044" indent="0">
              <a:buNone/>
              <a:defRPr sz="1200" b="1"/>
            </a:lvl3pPr>
            <a:lvl4pPr marL="918066" indent="0">
              <a:buNone/>
              <a:defRPr sz="1000" b="1"/>
            </a:lvl4pPr>
            <a:lvl5pPr marL="1224089" indent="0">
              <a:buNone/>
              <a:defRPr sz="1000" b="1"/>
            </a:lvl5pPr>
            <a:lvl6pPr marL="1530111" indent="0">
              <a:buNone/>
              <a:defRPr sz="1000" b="1"/>
            </a:lvl6pPr>
            <a:lvl7pPr marL="1836133" indent="0">
              <a:buNone/>
              <a:defRPr sz="1000" b="1"/>
            </a:lvl7pPr>
            <a:lvl8pPr marL="2142155" indent="0">
              <a:buNone/>
              <a:defRPr sz="1000" b="1"/>
            </a:lvl8pPr>
            <a:lvl9pPr marL="2448177" indent="0">
              <a:buNone/>
              <a:defRPr sz="10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2641" y="1102038"/>
            <a:ext cx="3213072" cy="200216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64" y="138360"/>
            <a:ext cx="2391504" cy="58882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044" y="138363"/>
            <a:ext cx="4063664" cy="2965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3464" y="727189"/>
            <a:ext cx="2391504" cy="2377023"/>
          </a:xfrm>
        </p:spPr>
        <p:txBody>
          <a:bodyPr/>
          <a:lstStyle>
            <a:lvl1pPr marL="0" indent="0">
              <a:buNone/>
              <a:defRPr sz="1000"/>
            </a:lvl1pPr>
            <a:lvl2pPr marL="306022" indent="0">
              <a:buNone/>
              <a:defRPr sz="900"/>
            </a:lvl2pPr>
            <a:lvl3pPr marL="612044" indent="0">
              <a:buNone/>
              <a:defRPr sz="700"/>
            </a:lvl3pPr>
            <a:lvl4pPr marL="918066" indent="0">
              <a:buNone/>
              <a:defRPr sz="600"/>
            </a:lvl4pPr>
            <a:lvl5pPr marL="1224089" indent="0">
              <a:buNone/>
              <a:defRPr sz="600"/>
            </a:lvl5pPr>
            <a:lvl6pPr marL="1530111" indent="0">
              <a:buNone/>
              <a:defRPr sz="600"/>
            </a:lvl6pPr>
            <a:lvl7pPr marL="1836133" indent="0">
              <a:buNone/>
              <a:defRPr sz="600"/>
            </a:lvl7pPr>
            <a:lvl8pPr marL="2142155" indent="0">
              <a:buNone/>
              <a:defRPr sz="600"/>
            </a:lvl8pPr>
            <a:lvl9pPr marL="2448177" indent="0">
              <a:buNone/>
              <a:defRPr sz="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809" y="2432527"/>
            <a:ext cx="4361498" cy="28717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4809" y="310500"/>
            <a:ext cx="4361498" cy="2085023"/>
          </a:xfrm>
        </p:spPr>
        <p:txBody>
          <a:bodyPr/>
          <a:lstStyle>
            <a:lvl1pPr marL="0" indent="0">
              <a:buNone/>
              <a:defRPr sz="2200"/>
            </a:lvl1pPr>
            <a:lvl2pPr marL="306022" indent="0">
              <a:buNone/>
              <a:defRPr sz="1800"/>
            </a:lvl2pPr>
            <a:lvl3pPr marL="612044" indent="0">
              <a:buNone/>
              <a:defRPr sz="1600"/>
            </a:lvl3pPr>
            <a:lvl4pPr marL="918066" indent="0">
              <a:buNone/>
              <a:defRPr sz="1300"/>
            </a:lvl4pPr>
            <a:lvl5pPr marL="1224089" indent="0">
              <a:buNone/>
              <a:defRPr sz="1300"/>
            </a:lvl5pPr>
            <a:lvl6pPr marL="1530111" indent="0">
              <a:buNone/>
              <a:defRPr sz="1300"/>
            </a:lvl6pPr>
            <a:lvl7pPr marL="1836133" indent="0">
              <a:buNone/>
              <a:defRPr sz="1300"/>
            </a:lvl7pPr>
            <a:lvl8pPr marL="2142155" indent="0">
              <a:buNone/>
              <a:defRPr sz="1300"/>
            </a:lvl8pPr>
            <a:lvl9pPr marL="2448177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4809" y="2719704"/>
            <a:ext cx="4361498" cy="407834"/>
          </a:xfrm>
        </p:spPr>
        <p:txBody>
          <a:bodyPr/>
          <a:lstStyle>
            <a:lvl1pPr marL="0" indent="0">
              <a:buNone/>
              <a:defRPr sz="1000"/>
            </a:lvl1pPr>
            <a:lvl2pPr marL="306022" indent="0">
              <a:buNone/>
              <a:defRPr sz="900"/>
            </a:lvl2pPr>
            <a:lvl3pPr marL="612044" indent="0">
              <a:buNone/>
              <a:defRPr sz="700"/>
            </a:lvl3pPr>
            <a:lvl4pPr marL="918066" indent="0">
              <a:buNone/>
              <a:defRPr sz="600"/>
            </a:lvl4pPr>
            <a:lvl5pPr marL="1224089" indent="0">
              <a:buNone/>
              <a:defRPr sz="600"/>
            </a:lvl5pPr>
            <a:lvl6pPr marL="1530111" indent="0">
              <a:buNone/>
              <a:defRPr sz="600"/>
            </a:lvl6pPr>
            <a:lvl7pPr marL="1836133" indent="0">
              <a:buNone/>
              <a:defRPr sz="600"/>
            </a:lvl7pPr>
            <a:lvl8pPr marL="2142155" indent="0">
              <a:buNone/>
              <a:defRPr sz="600"/>
            </a:lvl8pPr>
            <a:lvl9pPr marL="2448177" indent="0">
              <a:buNone/>
              <a:defRPr sz="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459" y="139164"/>
            <a:ext cx="6542247" cy="579172"/>
          </a:xfrm>
          <a:prstGeom prst="rect">
            <a:avLst/>
          </a:prstGeom>
        </p:spPr>
        <p:txBody>
          <a:bodyPr vert="horz" lIns="61204" tIns="30602" rIns="61204" bIns="30602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459" y="810846"/>
            <a:ext cx="6542247" cy="2293364"/>
          </a:xfrm>
          <a:prstGeom prst="rect">
            <a:avLst/>
          </a:prstGeom>
        </p:spPr>
        <p:txBody>
          <a:bodyPr vert="horz" lIns="61204" tIns="30602" rIns="61204" bIns="30602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459" y="3220848"/>
            <a:ext cx="1696138" cy="185014"/>
          </a:xfrm>
          <a:prstGeom prst="rect">
            <a:avLst/>
          </a:prstGeom>
        </p:spPr>
        <p:txBody>
          <a:bodyPr vert="horz" lIns="61204" tIns="30602" rIns="61204" bIns="3060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3145-1222-7547-AE43-B5273367D48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2" y="3220848"/>
            <a:ext cx="2301902" cy="185014"/>
          </a:xfrm>
          <a:prstGeom prst="rect">
            <a:avLst/>
          </a:prstGeom>
        </p:spPr>
        <p:txBody>
          <a:bodyPr vert="horz" lIns="61204" tIns="30602" rIns="61204" bIns="3060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9569" y="3220848"/>
            <a:ext cx="1696138" cy="185014"/>
          </a:xfrm>
          <a:prstGeom prst="rect">
            <a:avLst/>
          </a:prstGeom>
        </p:spPr>
        <p:txBody>
          <a:bodyPr vert="horz" lIns="61204" tIns="30602" rIns="61204" bIns="3060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8F53-3F31-A64D-8AF9-A7E775F6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602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517" indent="-229517" algn="l" defTabSz="30602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97286" indent="-191264" algn="l" defTabSz="306022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65055" indent="-153011" algn="l" defTabSz="30602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1077" indent="-153011" algn="l" defTabSz="306022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7099" indent="-153011" algn="l" defTabSz="306022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121" indent="-153011" algn="l" defTabSz="30602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9144" indent="-153011" algn="l" defTabSz="30602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5166" indent="-153011" algn="l" defTabSz="30602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188" indent="-153011" algn="l" defTabSz="30602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6022" algn="l" defTabSz="3060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44" algn="l" defTabSz="3060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8066" algn="l" defTabSz="3060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89" algn="l" defTabSz="3060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0111" algn="l" defTabSz="3060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6133" algn="l" defTabSz="3060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2155" algn="l" defTabSz="3060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177" algn="l" defTabSz="3060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181" y="-56000"/>
            <a:ext cx="7262520" cy="3522599"/>
            <a:chOff x="36512" y="1624881"/>
            <a:chExt cx="7262520" cy="3271770"/>
          </a:xfrm>
        </p:grpSpPr>
        <p:cxnSp>
          <p:nvCxnSpPr>
            <p:cNvPr id="31" name="Elbow Connector 30"/>
            <p:cNvCxnSpPr/>
            <p:nvPr/>
          </p:nvCxnSpPr>
          <p:spPr>
            <a:xfrm flipH="1">
              <a:off x="2580674" y="2142764"/>
              <a:ext cx="114900" cy="862257"/>
            </a:xfrm>
            <a:prstGeom prst="bentConnector3">
              <a:avLst>
                <a:gd name="adj1" fmla="val -569677"/>
              </a:avLst>
            </a:prstGeom>
            <a:ln w="12700" cmpd="sng">
              <a:solidFill>
                <a:schemeClr val="tx1"/>
              </a:solidFill>
              <a:prstDash val="dash"/>
              <a:headEnd type="non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agnetic Disk 31"/>
            <p:cNvSpPr/>
            <p:nvPr/>
          </p:nvSpPr>
          <p:spPr>
            <a:xfrm>
              <a:off x="1310004" y="3799534"/>
              <a:ext cx="2032670" cy="109711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Dirty Data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2" idx="1"/>
              <a:endCxn id="39" idx="3"/>
            </p:cNvCxnSpPr>
            <p:nvPr/>
          </p:nvCxnSpPr>
          <p:spPr>
            <a:xfrm flipV="1">
              <a:off x="2326339" y="3265242"/>
              <a:ext cx="7146" cy="534292"/>
            </a:xfrm>
            <a:prstGeom prst="straightConnector1">
              <a:avLst/>
            </a:prstGeom>
            <a:ln w="12700" cmpd="sng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028474" y="1736759"/>
              <a:ext cx="1800466" cy="6006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Result Estimation</a:t>
              </a:r>
            </a:p>
            <a:p>
              <a:pPr algn="ctr"/>
              <a:r>
                <a:rPr lang="en-US" sz="1600" dirty="0" smtClean="0"/>
                <a:t>(</a:t>
              </a:r>
              <a:r>
                <a:rPr lang="en-US" sz="1600" dirty="0" err="1" smtClean="0"/>
                <a:t>RawSC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36" name="Straight Arrow Connector 35"/>
            <p:cNvCxnSpPr>
              <a:stCxn id="46" idx="4"/>
              <a:endCxn id="35" idx="1"/>
            </p:cNvCxnSpPr>
            <p:nvPr/>
          </p:nvCxnSpPr>
          <p:spPr>
            <a:xfrm flipV="1">
              <a:off x="2725711" y="2037080"/>
              <a:ext cx="1302763" cy="2607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7"/>
            <p:cNvCxnSpPr>
              <a:endCxn id="48" idx="0"/>
            </p:cNvCxnSpPr>
            <p:nvPr/>
          </p:nvCxnSpPr>
          <p:spPr>
            <a:xfrm>
              <a:off x="3342674" y="2606275"/>
              <a:ext cx="1605084" cy="142781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prstDash val="dash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12712" y="3208855"/>
              <a:ext cx="930861" cy="129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agnetic Disk 38"/>
            <p:cNvSpPr/>
            <p:nvPr/>
          </p:nvSpPr>
          <p:spPr>
            <a:xfrm>
              <a:off x="1945149" y="2744799"/>
              <a:ext cx="776672" cy="520443"/>
            </a:xfrm>
            <a:prstGeom prst="flowChartMagneticDisk">
              <a:avLst/>
            </a:prstGeom>
            <a:solidFill>
              <a:srgbClr val="D9D9D9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2337375" y="2323376"/>
              <a:ext cx="0" cy="421423"/>
            </a:xfrm>
            <a:prstGeom prst="straightConnector1">
              <a:avLst/>
            </a:prstGeom>
            <a:ln w="12700" cmpd="sng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46" idx="2"/>
              <a:endCxn id="32" idx="2"/>
            </p:cNvCxnSpPr>
            <p:nvPr/>
          </p:nvCxnSpPr>
          <p:spPr>
            <a:xfrm rot="10800000" flipV="1">
              <a:off x="1310005" y="2063155"/>
              <a:ext cx="639035" cy="2284938"/>
            </a:xfrm>
            <a:prstGeom prst="bentConnector3">
              <a:avLst>
                <a:gd name="adj1" fmla="val 143179"/>
              </a:avLst>
            </a:prstGeom>
            <a:ln w="12700" cmpd="sng">
              <a:solidFill>
                <a:schemeClr val="tx1"/>
              </a:solidFill>
              <a:headEnd type="arrow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847991" y="2034070"/>
              <a:ext cx="1247381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832018" y="2892979"/>
              <a:ext cx="998692" cy="375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400" dirty="0"/>
                <a:t>Dirty</a:t>
              </a:r>
            </a:p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Sample</a:t>
              </a:r>
              <a:endParaRPr lang="en-US" sz="1400" dirty="0"/>
            </a:p>
          </p:txBody>
        </p:sp>
        <p:sp>
          <p:nvSpPr>
            <p:cNvPr id="46" name="Magnetic Disk 45"/>
            <p:cNvSpPr/>
            <p:nvPr/>
          </p:nvSpPr>
          <p:spPr>
            <a:xfrm>
              <a:off x="1949039" y="1802933"/>
              <a:ext cx="776672" cy="520443"/>
            </a:xfrm>
            <a:prstGeom prst="flowChartMagneticDisk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38029" y="1962083"/>
              <a:ext cx="998692" cy="375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Cleaned</a:t>
              </a:r>
              <a:endParaRPr lang="en-US" sz="1400" dirty="0"/>
            </a:p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Sample</a:t>
              </a:r>
              <a:endParaRPr lang="en-US" sz="14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047525" y="4034090"/>
              <a:ext cx="1800466" cy="6006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Result Estimation</a:t>
              </a:r>
            </a:p>
            <a:p>
              <a:pPr algn="ctr"/>
              <a:r>
                <a:rPr lang="en-US" sz="1600" dirty="0" smtClean="0"/>
                <a:t>(</a:t>
              </a:r>
              <a:r>
                <a:rPr lang="en-US" sz="1600" dirty="0" err="1" smtClean="0"/>
                <a:t>NormalizedSC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6425" y="1624881"/>
              <a:ext cx="1492607" cy="41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Results </a:t>
              </a:r>
              <a:r>
                <a:rPr lang="en-US" sz="1400" dirty="0" smtClean="0"/>
                <a:t>with</a:t>
              </a:r>
              <a:r>
                <a:rPr lang="zh-CN" altLang="en-US" sz="1400" dirty="0"/>
                <a:t> </a:t>
              </a:r>
              <a:r>
                <a:rPr lang="en-US" sz="1400" dirty="0" smtClean="0"/>
                <a:t>Con</a:t>
              </a:r>
              <a:r>
                <a:rPr lang="en-US" altLang="zh-CN" sz="1400" dirty="0" smtClean="0"/>
                <a:t>-</a:t>
              </a:r>
              <a:endParaRPr lang="en-US" sz="1400" dirty="0" smtClean="0"/>
            </a:p>
            <a:p>
              <a:pPr algn="ctr">
                <a:lnSpc>
                  <a:spcPct val="80000"/>
                </a:lnSpc>
              </a:pPr>
              <a:r>
                <a:rPr lang="en-US" sz="1400" dirty="0" err="1" smtClean="0"/>
                <a:t>fidence</a:t>
              </a:r>
              <a:r>
                <a:rPr lang="en-US" sz="1400" dirty="0" smtClean="0"/>
                <a:t> Intervals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512" y="2825032"/>
              <a:ext cx="929461" cy="412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Aggregate</a:t>
              </a:r>
              <a:endParaRPr lang="en-US" sz="1400" dirty="0"/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Queries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5897942" y="4332704"/>
              <a:ext cx="1247381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25291" y="3450431"/>
              <a:ext cx="1384701" cy="28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Sample</a:t>
              </a:r>
              <a:r>
                <a:rPr lang="zh-CN" altLang="en-US" sz="1400" dirty="0" smtClean="0"/>
                <a:t> </a:t>
              </a:r>
              <a:r>
                <a:rPr lang="en-US" sz="1400" dirty="0" smtClean="0"/>
                <a:t>Creation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03032" y="2384840"/>
              <a:ext cx="1194470" cy="28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Cleaning</a:t>
              </a:r>
              <a:endParaRPr lang="en-US" sz="1400" dirty="0"/>
            </a:p>
          </p:txBody>
        </p:sp>
        <p:cxnSp>
          <p:nvCxnSpPr>
            <p:cNvPr id="56" name="Straight Arrow Connector 55"/>
            <p:cNvCxnSpPr>
              <a:stCxn id="32" idx="4"/>
              <a:endCxn id="48" idx="1"/>
            </p:cNvCxnSpPr>
            <p:nvPr/>
          </p:nvCxnSpPr>
          <p:spPr>
            <a:xfrm flipV="1">
              <a:off x="3342674" y="4334411"/>
              <a:ext cx="704851" cy="1368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06425" y="3924342"/>
              <a:ext cx="1492607" cy="41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Results </a:t>
              </a:r>
              <a:r>
                <a:rPr lang="en-US" sz="1400" dirty="0" smtClean="0"/>
                <a:t>with</a:t>
              </a:r>
              <a:r>
                <a:rPr lang="zh-CN" altLang="en-US" sz="1400" dirty="0"/>
                <a:t> </a:t>
              </a:r>
              <a:r>
                <a:rPr lang="en-US" sz="1400" dirty="0" smtClean="0"/>
                <a:t>Con</a:t>
              </a:r>
              <a:r>
                <a:rPr lang="en-US" altLang="zh-CN" sz="1400" dirty="0" smtClean="0"/>
                <a:t>-</a:t>
              </a:r>
              <a:endParaRPr lang="en-US" sz="1400" dirty="0" smtClean="0"/>
            </a:p>
            <a:p>
              <a:pPr algn="ctr">
                <a:lnSpc>
                  <a:spcPct val="80000"/>
                </a:lnSpc>
              </a:pPr>
              <a:r>
                <a:rPr lang="en-US" sz="1400" dirty="0" err="1" smtClean="0"/>
                <a:t>fidence</a:t>
              </a:r>
              <a:r>
                <a:rPr lang="en-US" sz="1400" dirty="0" smtClean="0"/>
                <a:t> Intervals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54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34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17</cp:revision>
  <cp:lastPrinted>2013-10-12T18:33:07Z</cp:lastPrinted>
  <dcterms:created xsi:type="dcterms:W3CDTF">2013-10-07T19:29:41Z</dcterms:created>
  <dcterms:modified xsi:type="dcterms:W3CDTF">2013-12-13T00:02:03Z</dcterms:modified>
</cp:coreProperties>
</file>