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172137" y="341566"/>
            <a:ext cx="4536967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454" y="2268475"/>
            <a:ext cx="1234967" cy="56055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2764" y="2268475"/>
            <a:ext cx="1401380" cy="56055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Model Updater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1927" y="2268475"/>
            <a:ext cx="1401380" cy="56055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Clean Model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429640" y="1051026"/>
            <a:ext cx="1401381" cy="823311"/>
            <a:chOff x="2666122" y="4055241"/>
            <a:chExt cx="1401381" cy="823311"/>
          </a:xfrm>
        </p:grpSpPr>
        <p:sp>
          <p:nvSpPr>
            <p:cNvPr id="9" name="Rectangle 8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217274" y="1182406"/>
            <a:ext cx="872360" cy="56055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75888" y="1182406"/>
            <a:ext cx="1035271" cy="56055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09455" y="1084309"/>
            <a:ext cx="1234966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14" name="Straight Arrow Connector 13"/>
          <p:cNvCxnSpPr>
            <a:stCxn id="12" idx="4"/>
            <a:endCxn id="9" idx="1"/>
          </p:cNvCxnSpPr>
          <p:nvPr/>
        </p:nvCxnSpPr>
        <p:spPr>
          <a:xfrm>
            <a:off x="1944421" y="1462682"/>
            <a:ext cx="485219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1944421" y="2548751"/>
            <a:ext cx="200834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5" idx="0"/>
          </p:cNvCxnSpPr>
          <p:nvPr/>
        </p:nvCxnSpPr>
        <p:spPr>
          <a:xfrm>
            <a:off x="1326938" y="1841054"/>
            <a:ext cx="0" cy="42742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3831021" y="1462682"/>
            <a:ext cx="38625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1" idx="1"/>
          </p:cNvCxnSpPr>
          <p:nvPr/>
        </p:nvCxnSpPr>
        <p:spPr>
          <a:xfrm>
            <a:off x="5089634" y="1462682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0"/>
            <a:endCxn id="9" idx="0"/>
          </p:cNvCxnSpPr>
          <p:nvPr/>
        </p:nvCxnSpPr>
        <p:spPr>
          <a:xfrm rot="16200000" flipV="1">
            <a:off x="4496238" y="-314881"/>
            <a:ext cx="131380" cy="2863193"/>
          </a:xfrm>
          <a:prstGeom prst="bentConnector3">
            <a:avLst>
              <a:gd name="adj1" fmla="val 273999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7" idx="1"/>
          </p:cNvCxnSpPr>
          <p:nvPr/>
        </p:nvCxnSpPr>
        <p:spPr>
          <a:xfrm>
            <a:off x="5354144" y="2548751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2"/>
            <a:endCxn id="6" idx="0"/>
          </p:cNvCxnSpPr>
          <p:nvPr/>
        </p:nvCxnSpPr>
        <p:spPr>
          <a:xfrm>
            <a:off x="4653454" y="1742958"/>
            <a:ext cx="0" cy="525517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Eugene Wu</cp:lastModifiedBy>
  <cp:revision>2</cp:revision>
  <dcterms:created xsi:type="dcterms:W3CDTF">2015-07-15T18:54:39Z</dcterms:created>
  <dcterms:modified xsi:type="dcterms:W3CDTF">2015-07-15T19:07:07Z</dcterms:modified>
</cp:coreProperties>
</file>