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18"/>
    <a:srgbClr val="FFB000"/>
    <a:srgbClr val="B4A404"/>
    <a:srgbClr val="FFF922"/>
    <a:srgbClr val="FB3A18"/>
    <a:srgbClr val="3899FF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/>
    <p:restoredTop sz="94666"/>
  </p:normalViewPr>
  <p:slideViewPr>
    <p:cSldViewPr snapToGrid="0" snapToObjects="1">
      <p:cViewPr>
        <p:scale>
          <a:sx n="110" d="100"/>
          <a:sy n="110" d="100"/>
        </p:scale>
        <p:origin x="2256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6963230" y="3089632"/>
            <a:ext cx="51410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41543" y="3230437"/>
            <a:ext cx="9335" cy="12865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59435" y="1760245"/>
            <a:ext cx="2243298" cy="2756726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FB3A18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38934" y="1760245"/>
            <a:ext cx="2304576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47005" y="1543352"/>
            <a:ext cx="0" cy="311638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39510" y="4623281"/>
            <a:ext cx="3482804" cy="2146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8179" y="466649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73807" y="2714653"/>
            <a:ext cx="1174104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  <a:p>
            <a:pPr algn="ctr">
              <a:lnSpc>
                <a:spcPts val="19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3122277" y="4187665"/>
            <a:ext cx="379798" cy="403560"/>
          </a:xfrm>
          <a:prstGeom prst="star5">
            <a:avLst/>
          </a:prstGeom>
          <a:solidFill>
            <a:srgbClr val="FFB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23697" y="2978902"/>
            <a:ext cx="235693" cy="235693"/>
          </a:xfrm>
          <a:prstGeom prst="ellipse">
            <a:avLst/>
          </a:prstGeom>
          <a:solidFill>
            <a:srgbClr val="FB3A18"/>
          </a:solidFill>
          <a:ln>
            <a:solidFill>
              <a:srgbClr val="FB3A1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7477" y="3972122"/>
            <a:ext cx="771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Model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8092" y="3963686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B000"/>
                </a:solidFill>
                <a:latin typeface="Gill Sans"/>
                <a:cs typeface="Gill Sans"/>
              </a:rPr>
              <a:t>Clean </a:t>
            </a:r>
          </a:p>
          <a:p>
            <a:pPr algn="ctr"/>
            <a:r>
              <a:rPr lang="en-US" dirty="0" smtClean="0">
                <a:solidFill>
                  <a:srgbClr val="FFB000"/>
                </a:solidFill>
                <a:latin typeface="Gill Sans"/>
                <a:cs typeface="Gill Sans"/>
              </a:rPr>
              <a:t>Model</a:t>
            </a:r>
            <a:endParaRPr lang="en-US" dirty="0">
              <a:solidFill>
                <a:srgbClr val="FFB000"/>
              </a:solidFill>
              <a:latin typeface="Gill Sans"/>
              <a:cs typeface="Gill Sans"/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2358150" y="4187665"/>
            <a:ext cx="379798" cy="403560"/>
          </a:xfrm>
          <a:prstGeom prst="star5">
            <a:avLst/>
          </a:prstGeom>
          <a:solidFill>
            <a:srgbClr val="FB3A1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60620" y="1761494"/>
            <a:ext cx="2304576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68691" y="1543352"/>
            <a:ext cx="0" cy="31176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61196" y="4624530"/>
            <a:ext cx="3482804" cy="2146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18552" y="466649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4794180" y="2867053"/>
            <a:ext cx="1174104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  <a:p>
            <a:pPr algn="ctr">
              <a:lnSpc>
                <a:spcPts val="19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5-Point Star 41"/>
          <p:cNvSpPr/>
          <p:nvPr/>
        </p:nvSpPr>
        <p:spPr>
          <a:xfrm>
            <a:off x="7543963" y="4187665"/>
            <a:ext cx="379798" cy="403560"/>
          </a:xfrm>
          <a:prstGeom prst="star5">
            <a:avLst/>
          </a:prstGeom>
          <a:solidFill>
            <a:srgbClr val="FFB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45383" y="2980151"/>
            <a:ext cx="235693" cy="235693"/>
          </a:xfrm>
          <a:prstGeom prst="ellipse">
            <a:avLst/>
          </a:prstGeom>
          <a:solidFill>
            <a:srgbClr val="FB3A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250106" y="3973371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Updated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Model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cxnSp>
        <p:nvCxnSpPr>
          <p:cNvPr id="51" name="Straight Connector 50"/>
          <p:cNvCxnSpPr>
            <a:endCxn id="54" idx="0"/>
          </p:cNvCxnSpPr>
          <p:nvPr/>
        </p:nvCxnSpPr>
        <p:spPr>
          <a:xfrm>
            <a:off x="7410478" y="3074641"/>
            <a:ext cx="1" cy="9862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92632" y="4060844"/>
            <a:ext cx="235693" cy="235693"/>
          </a:xfrm>
          <a:prstGeom prst="ellipse">
            <a:avLst/>
          </a:prstGeom>
          <a:solidFill>
            <a:srgbClr val="FF3C18">
              <a:alpha val="6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9592" y="256889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rPr>
              <a:t>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chilles" charset="0"/>
              <a:ea typeface="Achilles" charset="0"/>
              <a:cs typeface="Achille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371" y="5128823"/>
            <a:ext cx="408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(A) Before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ActiveClean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Update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70113" y="5126093"/>
            <a:ext cx="386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(B) After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ActiveClean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Update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3959" y="2291900"/>
            <a:ext cx="133062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rPr>
              <a:t>Dirty model</a:t>
            </a:r>
          </a:p>
          <a:p>
            <a:pPr algn="ctr"/>
            <a:r>
              <a:rPr lang="en-US" dirty="0" smtClean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rPr>
              <a:t>(projected)</a:t>
            </a:r>
            <a:endParaRPr lang="en-US" dirty="0">
              <a:solidFill>
                <a:srgbClr val="FF3C18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9105" y="747996"/>
            <a:ext cx="11341739" cy="3772053"/>
            <a:chOff x="299105" y="747996"/>
            <a:chExt cx="11341739" cy="3772053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47996"/>
              <a:ext cx="11341739" cy="3772053"/>
              <a:chOff x="299105" y="747996"/>
              <a:chExt cx="11341739" cy="3772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47996"/>
                <a:ext cx="11333608" cy="3772053"/>
                <a:chOff x="1012185" y="802106"/>
                <a:chExt cx="11333608" cy="377205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02106"/>
                  <a:ext cx="11333608" cy="3772053"/>
                  <a:chOff x="1012185" y="802106"/>
                  <a:chExt cx="11333608" cy="377205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02106"/>
                    <a:ext cx="11333608" cy="3772053"/>
                    <a:chOff x="1012185" y="802106"/>
                    <a:chExt cx="11333608" cy="3772053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681369" y="802106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7508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43048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286858"/>
                      <a:ext cx="3482804" cy="214742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253005" y="172632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Multiply 45"/>
                    <p:cNvSpPr/>
                    <p:nvPr/>
                  </p:nvSpPr>
                  <p:spPr>
                    <a:xfrm>
                      <a:off x="5399419" y="22275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34902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862718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 flipH="1" flipV="1">
            <a:off x="10115153" y="1089534"/>
            <a:ext cx="1355652" cy="2559704"/>
          </a:xfrm>
          <a:prstGeom prst="line">
            <a:avLst/>
          </a:prstGeom>
          <a:ln w="50800">
            <a:solidFill>
              <a:srgbClr val="FB3A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1165" y="405404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(a) Systematic Error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4191213" y="1232748"/>
            <a:ext cx="3411038" cy="2096952"/>
          </a:xfrm>
          <a:prstGeom prst="line">
            <a:avLst/>
          </a:prstGeom>
          <a:ln w="50800">
            <a:solidFill>
              <a:srgbClr val="FB3A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1213" y="4058384"/>
            <a:ext cx="346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(b) Mixed Dirty and Clean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4495841" y="1038975"/>
            <a:ext cx="405915" cy="405915"/>
          </a:xfrm>
          <a:prstGeom prst="mathMultiply">
            <a:avLst/>
          </a:prstGeom>
          <a:solidFill>
            <a:srgbClr val="FB3A18">
              <a:alpha val="8509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4548056" y="1672213"/>
            <a:ext cx="405915" cy="405915"/>
          </a:xfrm>
          <a:prstGeom prst="mathMultiply">
            <a:avLst/>
          </a:prstGeom>
          <a:solidFill>
            <a:srgbClr val="FB3A18">
              <a:alpha val="8509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4694470" y="2173418"/>
            <a:ext cx="405915" cy="405915"/>
          </a:xfrm>
          <a:prstGeom prst="mathMultiply">
            <a:avLst/>
          </a:prstGeom>
          <a:solidFill>
            <a:srgbClr val="FB3A18">
              <a:alpha val="8509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5310991" y="1038975"/>
            <a:ext cx="405915" cy="405915"/>
          </a:xfrm>
          <a:prstGeom prst="mathMultiply">
            <a:avLst/>
          </a:prstGeom>
          <a:solidFill>
            <a:srgbClr val="FB3A18">
              <a:alpha val="8509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495512" y="2119233"/>
            <a:ext cx="737102" cy="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346482" y="4058384"/>
            <a:ext cx="312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(c) Sampled Clean Data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216408" y="910126"/>
            <a:ext cx="2142643" cy="3125833"/>
          </a:xfrm>
          <a:prstGeom prst="line">
            <a:avLst/>
          </a:pr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41676" y="910126"/>
            <a:ext cx="1163141" cy="1790702"/>
          </a:xfrm>
          <a:prstGeom prst="line">
            <a:avLst/>
          </a:prstGeom>
          <a:ln w="50800">
            <a:solidFill>
              <a:srgbClr val="FB3A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34896" y="3279906"/>
            <a:ext cx="197311" cy="200528"/>
          </a:xfrm>
          <a:prstGeom prst="rect">
            <a:avLst/>
          </a:prstGeom>
          <a:solidFill>
            <a:srgbClr val="3899FF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5075" y="3195504"/>
            <a:ext cx="72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899FF"/>
                </a:solidFill>
                <a:latin typeface="Gill Sans"/>
                <a:cs typeface="Gill Sans"/>
              </a:rPr>
              <a:t>Clean</a:t>
            </a:r>
            <a:endParaRPr lang="en-US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34896" y="3649238"/>
            <a:ext cx="197311" cy="200528"/>
          </a:xfrm>
          <a:prstGeom prst="rect">
            <a:avLst/>
          </a:prstGeom>
          <a:solidFill>
            <a:srgbClr val="FB3A18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95075" y="35648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B3A18"/>
                </a:solidFill>
                <a:latin typeface="Gill Sans"/>
                <a:cs typeface="Gill Sans"/>
              </a:rPr>
              <a:t>Dirty</a:t>
            </a:r>
            <a:endParaRPr lang="en-US" dirty="0">
              <a:solidFill>
                <a:srgbClr val="FB3A18"/>
              </a:solidFill>
              <a:latin typeface="Gill Sans"/>
              <a:cs typeface="Gill San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310991" y="1049429"/>
            <a:ext cx="1907694" cy="2936971"/>
          </a:xfrm>
          <a:prstGeom prst="line">
            <a:avLst/>
          </a:pr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378831" y="1065628"/>
            <a:ext cx="1907694" cy="2936971"/>
          </a:xfrm>
          <a:prstGeom prst="line">
            <a:avLst/>
          </a:pr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183509">
            <a:off x="1009143" y="336761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899FF"/>
                </a:solidFill>
                <a:latin typeface="Gill Sans"/>
                <a:cs typeface="Gill Sans"/>
              </a:rPr>
              <a:t>True</a:t>
            </a:r>
            <a:endParaRPr lang="en-US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405" y="261685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Result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50236" y="31909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Result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66503" y="31909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Result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7" name="TextBox 66"/>
          <p:cNvSpPr txBox="1"/>
          <p:nvPr/>
        </p:nvSpPr>
        <p:spPr>
          <a:xfrm rot="18183509">
            <a:off x="5046673" y="336761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899FF"/>
                </a:solidFill>
                <a:latin typeface="Gill Sans"/>
                <a:cs typeface="Gill Sans"/>
              </a:rPr>
              <a:t>True</a:t>
            </a:r>
            <a:endParaRPr lang="en-US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sp>
        <p:nvSpPr>
          <p:cNvPr id="69" name="TextBox 68"/>
          <p:cNvSpPr txBox="1"/>
          <p:nvPr/>
        </p:nvSpPr>
        <p:spPr>
          <a:xfrm rot="18183509">
            <a:off x="9129389" y="336761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899FF"/>
                </a:solidFill>
                <a:latin typeface="Gill Sans"/>
                <a:cs typeface="Gill Sans"/>
              </a:rPr>
              <a:t>True</a:t>
            </a:r>
            <a:endParaRPr lang="en-US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36" y="897850"/>
            <a:ext cx="0" cy="311638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7236" y="3992769"/>
            <a:ext cx="3482804" cy="2146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191213" y="868019"/>
            <a:ext cx="0" cy="311638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91213" y="3962938"/>
            <a:ext cx="3482804" cy="2146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8158040" y="878749"/>
            <a:ext cx="0" cy="311638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158040" y="3973668"/>
            <a:ext cx="3482804" cy="2146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2286402" y="1089533"/>
            <a:ext cx="405915" cy="405915"/>
          </a:xfrm>
          <a:prstGeom prst="mathMultiply">
            <a:avLst/>
          </a:prstGeom>
          <a:solidFill>
            <a:srgbClr val="38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2338617" y="1722771"/>
            <a:ext cx="405915" cy="405915"/>
          </a:xfrm>
          <a:prstGeom prst="mathMultiply">
            <a:avLst/>
          </a:prstGeom>
          <a:solidFill>
            <a:srgbClr val="38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2485031" y="2223976"/>
            <a:ext cx="405915" cy="405915"/>
          </a:xfrm>
          <a:prstGeom prst="mathMultiply">
            <a:avLst/>
          </a:prstGeom>
          <a:solidFill>
            <a:srgbClr val="38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744532" y="1850805"/>
            <a:ext cx="405915" cy="405915"/>
          </a:xfrm>
          <a:prstGeom prst="mathMultiply">
            <a:avLst/>
          </a:prstGeom>
          <a:solidFill>
            <a:srgbClr val="38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150447" y="981311"/>
            <a:ext cx="405915" cy="405915"/>
          </a:xfrm>
          <a:prstGeom prst="mathMultiply">
            <a:avLst/>
          </a:prstGeom>
          <a:solidFill>
            <a:srgbClr val="38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3092" y="1820974"/>
            <a:ext cx="405915" cy="405915"/>
          </a:xfrm>
          <a:prstGeom prst="mathMultiply">
            <a:avLst/>
          </a:prstGeom>
          <a:solidFill>
            <a:srgbClr val="38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166050" y="2376375"/>
            <a:ext cx="405915" cy="405915"/>
          </a:xfrm>
          <a:prstGeom prst="mathMultiply">
            <a:avLst/>
          </a:prstGeom>
          <a:solidFill>
            <a:srgbClr val="38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548962" y="1080080"/>
            <a:ext cx="405915" cy="405915"/>
          </a:xfrm>
          <a:prstGeom prst="mathMultiply">
            <a:avLst/>
          </a:prstGeom>
          <a:solidFill>
            <a:srgbClr val="FB3A18">
              <a:alpha val="8509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601177" y="1713318"/>
            <a:ext cx="405915" cy="405915"/>
          </a:xfrm>
          <a:prstGeom prst="mathMultiply">
            <a:avLst/>
          </a:prstGeom>
          <a:solidFill>
            <a:srgbClr val="FB3A18">
              <a:alpha val="8509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747591" y="2214523"/>
            <a:ext cx="405915" cy="405915"/>
          </a:xfrm>
          <a:prstGeom prst="mathMultiply">
            <a:avLst/>
          </a:prstGeom>
          <a:solidFill>
            <a:srgbClr val="FB3A18">
              <a:alpha val="8509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1007092" y="1841352"/>
            <a:ext cx="405915" cy="405915"/>
          </a:xfrm>
          <a:prstGeom prst="mathMultiply">
            <a:avLst/>
          </a:prstGeom>
          <a:solidFill>
            <a:srgbClr val="FB3A18">
              <a:alpha val="8509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1360792" y="981311"/>
            <a:ext cx="405915" cy="405915"/>
          </a:xfrm>
          <a:prstGeom prst="mathMultiply">
            <a:avLst/>
          </a:prstGeom>
          <a:solidFill>
            <a:srgbClr val="FB3A18">
              <a:alpha val="8509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10615226" y="2294913"/>
            <a:ext cx="405915" cy="405915"/>
          </a:xfrm>
          <a:prstGeom prst="mathMultiply">
            <a:avLst/>
          </a:prstGeom>
          <a:solidFill>
            <a:srgbClr val="38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10432544" y="1808608"/>
            <a:ext cx="405915" cy="405915"/>
          </a:xfrm>
          <a:prstGeom prst="mathMultiply">
            <a:avLst/>
          </a:prstGeom>
          <a:solidFill>
            <a:srgbClr val="38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315</Words>
  <Application>Microsoft Macintosh PowerPoint</Application>
  <PresentationFormat>On-screen Show (4:3)</PresentationFormat>
  <Paragraphs>217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Achilles</vt:lpstr>
      <vt:lpstr>Calibri</vt:lpstr>
      <vt:lpstr>Gill Sans</vt:lpstr>
      <vt:lpstr>Helvetica Neue Thin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38</cp:revision>
  <dcterms:created xsi:type="dcterms:W3CDTF">2015-07-15T18:54:39Z</dcterms:created>
  <dcterms:modified xsi:type="dcterms:W3CDTF">2015-10-01T01:35:39Z</dcterms:modified>
</cp:coreProperties>
</file>