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9FF"/>
    <a:srgbClr val="FF3C18"/>
    <a:srgbClr val="FFB000"/>
    <a:srgbClr val="B4A404"/>
    <a:srgbClr val="FFF922"/>
    <a:srgbClr val="FB3A18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/>
    <p:restoredTop sz="81712"/>
  </p:normalViewPr>
  <p:slideViewPr>
    <p:cSldViewPr snapToGrid="0" snapToObjects="1">
      <p:cViewPr>
        <p:scale>
          <a:sx n="90" d="100"/>
          <a:sy n="90" d="100"/>
        </p:scale>
        <p:origin x="-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6883" y="868019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131637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606705" y="197983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2594938" y="1889650"/>
            <a:ext cx="16963623" cy="4778994"/>
            <a:chOff x="-2594938" y="1889650"/>
            <a:chExt cx="16963623" cy="477899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027" y="4412721"/>
              <a:ext cx="2255923" cy="22559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-2594938" y="1889650"/>
              <a:ext cx="12089038" cy="1961609"/>
              <a:chOff x="-3001519" y="1374616"/>
              <a:chExt cx="12089038" cy="196160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850435" y="1374616"/>
                <a:ext cx="17008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Clean Data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3752" y="1448983"/>
                <a:ext cx="18423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Feature Eng.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24265" y="1533511"/>
                <a:ext cx="158299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Model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-3001519" y="1796903"/>
                <a:ext cx="1542864" cy="1539322"/>
              </a:xfrm>
              <a:prstGeom prst="can">
                <a:avLst/>
              </a:prstGeom>
              <a:pattFill prst="pct10">
                <a:fgClr>
                  <a:schemeClr val="bg1">
                    <a:lumMod val="85000"/>
                  </a:schemeClr>
                </a:fgClr>
                <a:bgClr>
                  <a:prstClr val="white"/>
                </a:bgClr>
              </a:pattFill>
              <a:ln w="476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Database</a:t>
                </a:r>
                <a:endParaRPr lang="en-US" sz="26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93151" y="1610477"/>
                <a:ext cx="209436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Algorithm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06" y="2237314"/>
                <a:ext cx="141617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Arial Black"/>
                    <a:cs typeface="Arial Black"/>
                  </a:rPr>
                  <a:t>[],[],[]</a:t>
                </a:r>
                <a:endParaRPr lang="en-US" sz="3200" b="1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5415764" y="2228952"/>
                <a:ext cx="613952" cy="853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759607" y="2341336"/>
                <a:ext cx="656157" cy="3601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485828" y="2361832"/>
                <a:ext cx="602972" cy="392499"/>
              </a:xfrm>
              <a:custGeom>
                <a:avLst/>
                <a:gdLst>
                  <a:gd name="connsiteX0" fmla="*/ 3347 w 298418"/>
                  <a:gd name="connsiteY0" fmla="*/ 0 h 295037"/>
                  <a:gd name="connsiteX1" fmla="*/ 41834 w 298418"/>
                  <a:gd name="connsiteY1" fmla="*/ 218071 h 295037"/>
                  <a:gd name="connsiteX2" fmla="*/ 298418 w 298418"/>
                  <a:gd name="connsiteY2" fmla="*/ 295037 h 2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418" h="295037">
                    <a:moveTo>
                      <a:pt x="3347" y="0"/>
                    </a:moveTo>
                    <a:cubicBezTo>
                      <a:pt x="-1999" y="84449"/>
                      <a:pt x="-7344" y="168898"/>
                      <a:pt x="41834" y="218071"/>
                    </a:cubicBezTo>
                    <a:cubicBezTo>
                      <a:pt x="91012" y="267244"/>
                      <a:pt x="298418" y="295037"/>
                      <a:pt x="298418" y="295037"/>
                    </a:cubicBezTo>
                  </a:path>
                </a:pathLst>
              </a:cu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-1375246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1142302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3967971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6506147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4627" y="2042747"/>
                <a:ext cx="1270000" cy="12700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0258316" y="2617954"/>
              <a:ext cx="4110369" cy="1077526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67991" y="2784714"/>
              <a:ext cx="38539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latin typeface="Gill Sans"/>
                  <a:cs typeface="Gill Sans"/>
                </a:rPr>
                <a:t>Result: 0.86 accuracy</a:t>
              </a:r>
              <a:endParaRPr lang="en-US" sz="3400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808239" y="3597230"/>
              <a:ext cx="3966779" cy="815491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H="1" flipV="1">
              <a:off x="3168809" y="3343822"/>
              <a:ext cx="1570180" cy="106889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4738989" y="3476302"/>
              <a:ext cx="790389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0"/>
            </p:cNvCxnSpPr>
            <p:nvPr/>
          </p:nvCxnSpPr>
          <p:spPr>
            <a:xfrm flipV="1">
              <a:off x="4738989" y="3476302"/>
              <a:ext cx="2235056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9494100" y="2834180"/>
              <a:ext cx="487004" cy="513107"/>
            </a:xfrm>
            <a:prstGeom prst="rightArrow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lbow Connector 50"/>
            <p:cNvCxnSpPr>
              <a:stCxn id="13" idx="2"/>
            </p:cNvCxnSpPr>
            <p:nvPr/>
          </p:nvCxnSpPr>
          <p:spPr>
            <a:xfrm rot="5400000">
              <a:off x="8173601" y="1388830"/>
              <a:ext cx="1833251" cy="6446551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3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5660082" y="1523999"/>
            <a:ext cx="18183076" cy="3527778"/>
            <a:chOff x="-5660082" y="1523999"/>
            <a:chExt cx="18183076" cy="3527778"/>
          </a:xfrm>
        </p:grpSpPr>
        <p:pic>
          <p:nvPicPr>
            <p:cNvPr id="9" name="Picture 8" descr="exp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3978" y="1523999"/>
              <a:ext cx="4578202" cy="3527778"/>
            </a:xfrm>
            <a:prstGeom prst="rect">
              <a:avLst/>
            </a:prstGeom>
          </p:spPr>
        </p:pic>
        <p:pic>
          <p:nvPicPr>
            <p:cNvPr id="10" name="Picture 9" descr="exp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60082" y="1523999"/>
              <a:ext cx="4506104" cy="3527778"/>
            </a:xfrm>
            <a:prstGeom prst="rect">
              <a:avLst/>
            </a:prstGeom>
          </p:spPr>
        </p:pic>
        <p:pic>
          <p:nvPicPr>
            <p:cNvPr id="13" name="Picture 12" descr="exp2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24" y="1523999"/>
              <a:ext cx="4578202" cy="3527778"/>
            </a:xfrm>
            <a:prstGeom prst="rect">
              <a:avLst/>
            </a:prstGeom>
          </p:spPr>
        </p:pic>
        <p:pic>
          <p:nvPicPr>
            <p:cNvPr id="14" name="Picture 13" descr="exp3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426" y="1523999"/>
              <a:ext cx="4520568" cy="352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94938" y="1889650"/>
            <a:ext cx="13794122" cy="4778994"/>
            <a:chOff x="-2594938" y="1889650"/>
            <a:chExt cx="13794122" cy="4778994"/>
          </a:xfrm>
        </p:grpSpPr>
        <p:grpSp>
          <p:nvGrpSpPr>
            <p:cNvPr id="52" name="Group 51"/>
            <p:cNvGrpSpPr/>
            <p:nvPr/>
          </p:nvGrpSpPr>
          <p:grpSpPr>
            <a:xfrm>
              <a:off x="-2594938" y="1889650"/>
              <a:ext cx="13794122" cy="4778994"/>
              <a:chOff x="-2594938" y="1889650"/>
              <a:chExt cx="13794122" cy="477899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1027" y="4412721"/>
                <a:ext cx="2255923" cy="2255923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-2594938" y="1889650"/>
                <a:ext cx="8610576" cy="1961609"/>
                <a:chOff x="-3001519" y="1374616"/>
                <a:chExt cx="8610576" cy="196160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-850435" y="1374616"/>
                  <a:ext cx="170086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Clean Data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065479" y="1374616"/>
                  <a:ext cx="1031740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Model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-3001519" y="1796903"/>
                  <a:ext cx="1542864" cy="1539322"/>
                </a:xfrm>
                <a:prstGeom prst="can">
                  <a:avLst/>
                </a:prstGeom>
                <a:pattFill prst="pct10">
                  <a:fgClr>
                    <a:schemeClr val="bg1">
                      <a:lumMod val="85000"/>
                    </a:schemeClr>
                  </a:fgClr>
                  <a:bgClr>
                    <a:prstClr val="white"/>
                  </a:bgClr>
                </a:pattFill>
                <a:ln w="476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Database</a:t>
                  </a:r>
                  <a:endParaRPr lang="en-US" sz="2600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368438" y="1374616"/>
                  <a:ext cx="12406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Training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721636" y="2228952"/>
                  <a:ext cx="613952" cy="8532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65479" y="2341336"/>
                  <a:ext cx="656157" cy="3601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714724" y="2302687"/>
                  <a:ext cx="602972" cy="392499"/>
                </a:xfrm>
                <a:custGeom>
                  <a:avLst/>
                  <a:gdLst>
                    <a:gd name="connsiteX0" fmla="*/ 3347 w 298418"/>
                    <a:gd name="connsiteY0" fmla="*/ 0 h 295037"/>
                    <a:gd name="connsiteX1" fmla="*/ 41834 w 298418"/>
                    <a:gd name="connsiteY1" fmla="*/ 218071 h 295037"/>
                    <a:gd name="connsiteX2" fmla="*/ 298418 w 298418"/>
                    <a:gd name="connsiteY2" fmla="*/ 295037 h 295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418" h="295037">
                      <a:moveTo>
                        <a:pt x="3347" y="0"/>
                      </a:moveTo>
                      <a:cubicBezTo>
                        <a:pt x="-1999" y="84449"/>
                        <a:pt x="-7344" y="168898"/>
                        <a:pt x="41834" y="218071"/>
                      </a:cubicBezTo>
                      <a:cubicBezTo>
                        <a:pt x="91012" y="267244"/>
                        <a:pt x="298418" y="295037"/>
                        <a:pt x="298418" y="295037"/>
                      </a:cubicBezTo>
                    </a:path>
                  </a:pathLst>
                </a:cu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-1375246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1142302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3568264" y="2269680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544627" y="2042747"/>
                  <a:ext cx="1270000" cy="127000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7088815" y="2382093"/>
                <a:ext cx="4110369" cy="10775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17011" y="2602071"/>
                <a:ext cx="38539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Gill Sans"/>
                    <a:cs typeface="Gill Sans"/>
                  </a:rPr>
                  <a:t>Result: 0.86 accuracy</a:t>
                </a:r>
                <a:endParaRPr lang="en-US" sz="3400" dirty="0">
                  <a:latin typeface="Gill Sans"/>
                  <a:cs typeface="Gill Sans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6209830" y="2743986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Elbow Connector 50"/>
              <p:cNvCxnSpPr>
                <a:stCxn id="13" idx="2"/>
                <a:endCxn id="37" idx="3"/>
              </p:cNvCxnSpPr>
              <p:nvPr/>
            </p:nvCxnSpPr>
            <p:spPr>
              <a:xfrm rot="5400000">
                <a:off x="6464943" y="2861626"/>
                <a:ext cx="2081064" cy="32770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stCxn id="37" idx="1"/>
            </p:cNvCxnSpPr>
            <p:nvPr/>
          </p:nvCxnSpPr>
          <p:spPr>
            <a:xfrm rot="10800000">
              <a:off x="465119" y="3838201"/>
              <a:ext cx="3145908" cy="1702483"/>
            </a:xfrm>
            <a:prstGeom prst="bentConnector3">
              <a:avLst>
                <a:gd name="adj1" fmla="val 98937"/>
              </a:avLst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0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389</Words>
  <Application>Microsoft Macintosh PowerPoint</Application>
  <PresentationFormat>On-screen Show (4:3)</PresentationFormat>
  <Paragraphs>236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63</cp:revision>
  <dcterms:created xsi:type="dcterms:W3CDTF">2015-07-15T18:54:39Z</dcterms:created>
  <dcterms:modified xsi:type="dcterms:W3CDTF">2016-05-12T08:17:54Z</dcterms:modified>
</cp:coreProperties>
</file>