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6"/>
  </p:normalViewPr>
  <p:slideViewPr>
    <p:cSldViewPr snapToGrid="0" snapToObjects="1">
      <p:cViewPr>
        <p:scale>
          <a:sx n="155" d="100"/>
          <a:sy n="155" d="100"/>
        </p:scale>
        <p:origin x="192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0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4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7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8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8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9/30/15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8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9/30/15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6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9/30/15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8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3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4B2A3-D9DC-064E-90FE-771C025222F9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0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172138" y="3533207"/>
            <a:ext cx="4169103" cy="2662633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err="1" smtClean="0">
                <a:solidFill>
                  <a:schemeClr val="tx1"/>
                </a:solidFill>
                <a:latin typeface="Gill Sans"/>
                <a:cs typeface="Gill Sans"/>
              </a:rPr>
              <a:t>ActiveClean</a:t>
            </a:r>
            <a:endParaRPr lang="en-US" sz="1600" b="1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14551" y="5570482"/>
            <a:ext cx="1129871" cy="450185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Dirty Model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707513" y="5570482"/>
            <a:ext cx="1401380" cy="450185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Cleaned Model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429642" y="4232155"/>
            <a:ext cx="1250732" cy="790028"/>
            <a:chOff x="2666122" y="4055241"/>
            <a:chExt cx="1401381" cy="823311"/>
          </a:xfrm>
        </p:grpSpPr>
        <p:sp>
          <p:nvSpPr>
            <p:cNvPr id="81" name="Rectangle 80"/>
            <p:cNvSpPr/>
            <p:nvPr/>
          </p:nvSpPr>
          <p:spPr>
            <a:xfrm>
              <a:off x="2666122" y="4055241"/>
              <a:ext cx="1401381" cy="823311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Sampler</a:t>
              </a:r>
              <a:endParaRPr lang="en-US" sz="14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816770" y="4421357"/>
              <a:ext cx="1100084" cy="336331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Detectors</a:t>
              </a:r>
              <a:endParaRPr lang="en-US" sz="14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3972023" y="4383050"/>
            <a:ext cx="872360" cy="488239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Cleaner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230637" y="4383050"/>
            <a:ext cx="970465" cy="488239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Estimator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85" name="Can 84"/>
          <p:cNvSpPr/>
          <p:nvPr/>
        </p:nvSpPr>
        <p:spPr>
          <a:xfrm>
            <a:off x="814551" y="4248797"/>
            <a:ext cx="1129870" cy="756745"/>
          </a:xfrm>
          <a:prstGeom prst="can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Dirty Data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cxnSp>
        <p:nvCxnSpPr>
          <p:cNvPr id="86" name="Straight Arrow Connector 85"/>
          <p:cNvCxnSpPr>
            <a:stCxn id="85" idx="4"/>
            <a:endCxn id="81" idx="1"/>
          </p:cNvCxnSpPr>
          <p:nvPr/>
        </p:nvCxnSpPr>
        <p:spPr>
          <a:xfrm flipV="1">
            <a:off x="1944421" y="4627169"/>
            <a:ext cx="485221" cy="1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7" idx="3"/>
            <a:endCxn id="78" idx="1"/>
          </p:cNvCxnSpPr>
          <p:nvPr/>
        </p:nvCxnSpPr>
        <p:spPr>
          <a:xfrm>
            <a:off x="1944422" y="5795575"/>
            <a:ext cx="1763091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5" idx="3"/>
            <a:endCxn id="77" idx="0"/>
          </p:cNvCxnSpPr>
          <p:nvPr/>
        </p:nvCxnSpPr>
        <p:spPr>
          <a:xfrm>
            <a:off x="1379486" y="5005542"/>
            <a:ext cx="1" cy="5649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1" idx="3"/>
            <a:endCxn id="83" idx="1"/>
          </p:cNvCxnSpPr>
          <p:nvPr/>
        </p:nvCxnSpPr>
        <p:spPr>
          <a:xfrm>
            <a:off x="3680374" y="4627169"/>
            <a:ext cx="291649" cy="1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3" idx="3"/>
            <a:endCxn id="84" idx="1"/>
          </p:cNvCxnSpPr>
          <p:nvPr/>
        </p:nvCxnSpPr>
        <p:spPr>
          <a:xfrm>
            <a:off x="4844383" y="4627170"/>
            <a:ext cx="386254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4" idx="0"/>
            <a:endCxn id="81" idx="0"/>
          </p:cNvCxnSpPr>
          <p:nvPr/>
        </p:nvCxnSpPr>
        <p:spPr>
          <a:xfrm rot="16200000" flipV="1">
            <a:off x="4309992" y="2977172"/>
            <a:ext cx="150895" cy="2660862"/>
          </a:xfrm>
          <a:prstGeom prst="bentConnector3">
            <a:avLst>
              <a:gd name="adj1" fmla="val 251496"/>
            </a:avLst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358744" y="5787682"/>
            <a:ext cx="1567783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3" idx="2"/>
            <a:endCxn id="78" idx="0"/>
          </p:cNvCxnSpPr>
          <p:nvPr/>
        </p:nvCxnSpPr>
        <p:spPr>
          <a:xfrm>
            <a:off x="4408203" y="4871289"/>
            <a:ext cx="0" cy="699193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358744" y="5663307"/>
            <a:ext cx="1567783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639019" y="5336870"/>
            <a:ext cx="791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Gill Sans"/>
                <a:cs typeface="Gill Sans"/>
              </a:rPr>
              <a:t>queries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571567" y="5791177"/>
            <a:ext cx="111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Gill Sans"/>
                <a:cs typeface="Gill Sans"/>
              </a:rPr>
              <a:t>predictions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97" name="TextBox 96"/>
          <p:cNvSpPr txBox="1"/>
          <p:nvPr/>
        </p:nvSpPr>
        <p:spPr>
          <a:xfrm rot="5400000">
            <a:off x="4204602" y="5035350"/>
            <a:ext cx="723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Update</a:t>
            </a: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54" y="341566"/>
            <a:ext cx="7613853" cy="2840403"/>
            <a:chOff x="709454" y="341566"/>
            <a:chExt cx="7613853" cy="2840403"/>
          </a:xfrm>
        </p:grpSpPr>
        <p:sp>
          <p:nvSpPr>
            <p:cNvPr id="31" name="Rectangle 30"/>
            <p:cNvSpPr/>
            <p:nvPr/>
          </p:nvSpPr>
          <p:spPr>
            <a:xfrm>
              <a:off x="2172137" y="341566"/>
              <a:ext cx="4536967" cy="2840403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 err="1" smtClean="0">
                  <a:solidFill>
                    <a:schemeClr val="tx1"/>
                  </a:solidFill>
                  <a:latin typeface="Gill Sans"/>
                  <a:cs typeface="Gill Sans"/>
                </a:rPr>
                <a:t>ActiveClean</a:t>
              </a:r>
              <a:endParaRPr lang="en-US" sz="1600" b="1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09454" y="2482510"/>
              <a:ext cx="1234967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Model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52764" y="2482510"/>
              <a:ext cx="1401380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Current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Best Model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21927" y="2482510"/>
              <a:ext cx="1401380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Clean Model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2429640" y="1051026"/>
              <a:ext cx="1401381" cy="823311"/>
              <a:chOff x="2666122" y="4055241"/>
              <a:chExt cx="1401381" cy="823311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666122" y="4055241"/>
                <a:ext cx="1401381" cy="823311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Sampler</a:t>
                </a:r>
                <a:endParaRPr lang="en-US" sz="16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16770" y="4421357"/>
                <a:ext cx="1100084" cy="336331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Detector</a:t>
                </a:r>
                <a:endParaRPr lang="en-US" sz="16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4217274" y="1182406"/>
              <a:ext cx="872360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Cleaner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75888" y="1182406"/>
              <a:ext cx="1035271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Estimator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12" name="Can 11"/>
            <p:cNvSpPr/>
            <p:nvPr/>
          </p:nvSpPr>
          <p:spPr>
            <a:xfrm>
              <a:off x="709455" y="1084309"/>
              <a:ext cx="1234966" cy="756745"/>
            </a:xfrm>
            <a:prstGeom prst="can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Data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14" name="Straight Arrow Connector 13"/>
            <p:cNvCxnSpPr>
              <a:stCxn id="12" idx="4"/>
              <a:endCxn id="9" idx="1"/>
            </p:cNvCxnSpPr>
            <p:nvPr/>
          </p:nvCxnSpPr>
          <p:spPr>
            <a:xfrm>
              <a:off x="1944421" y="1462682"/>
              <a:ext cx="485219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3"/>
              <a:endCxn id="6" idx="1"/>
            </p:cNvCxnSpPr>
            <p:nvPr/>
          </p:nvCxnSpPr>
          <p:spPr>
            <a:xfrm>
              <a:off x="1944421" y="2762786"/>
              <a:ext cx="2008343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3"/>
              <a:endCxn id="5" idx="0"/>
            </p:cNvCxnSpPr>
            <p:nvPr/>
          </p:nvCxnSpPr>
          <p:spPr>
            <a:xfrm>
              <a:off x="1326938" y="1841054"/>
              <a:ext cx="0" cy="641456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0" idx="1"/>
            </p:cNvCxnSpPr>
            <p:nvPr/>
          </p:nvCxnSpPr>
          <p:spPr>
            <a:xfrm>
              <a:off x="3831021" y="1462682"/>
              <a:ext cx="386253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3"/>
              <a:endCxn id="11" idx="1"/>
            </p:cNvCxnSpPr>
            <p:nvPr/>
          </p:nvCxnSpPr>
          <p:spPr>
            <a:xfrm>
              <a:off x="5089634" y="1462682"/>
              <a:ext cx="386254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11" idx="0"/>
              <a:endCxn id="9" idx="0"/>
            </p:cNvCxnSpPr>
            <p:nvPr/>
          </p:nvCxnSpPr>
          <p:spPr>
            <a:xfrm rot="16200000" flipV="1">
              <a:off x="4496238" y="-314881"/>
              <a:ext cx="131380" cy="2863193"/>
            </a:xfrm>
            <a:prstGeom prst="bentConnector3">
              <a:avLst>
                <a:gd name="adj1" fmla="val 273999"/>
              </a:avLst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6" idx="3"/>
              <a:endCxn id="7" idx="1"/>
            </p:cNvCxnSpPr>
            <p:nvPr/>
          </p:nvCxnSpPr>
          <p:spPr>
            <a:xfrm>
              <a:off x="5354144" y="2762786"/>
              <a:ext cx="1567783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0" idx="2"/>
              <a:endCxn id="6" idx="0"/>
            </p:cNvCxnSpPr>
            <p:nvPr/>
          </p:nvCxnSpPr>
          <p:spPr>
            <a:xfrm>
              <a:off x="4653454" y="1742958"/>
              <a:ext cx="0" cy="739552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 rot="5400000">
              <a:off x="4439581" y="1924190"/>
              <a:ext cx="7239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Update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7532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163901" y="1556951"/>
            <a:ext cx="4780596" cy="2586681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ActiveClean</a:t>
            </a:r>
            <a:endParaRPr lang="en-US" sz="2000" dirty="0">
              <a:solidFill>
                <a:schemeClr val="tx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421404" y="2527092"/>
            <a:ext cx="1250732" cy="729102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Sampler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525831" y="2831405"/>
            <a:ext cx="1050157" cy="316986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Detectors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963784" y="2535412"/>
            <a:ext cx="894517" cy="71341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Cleaner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3784" y="1926990"/>
            <a:ext cx="894517" cy="342123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Estimator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5" name="Can 84"/>
          <p:cNvSpPr/>
          <p:nvPr/>
        </p:nvSpPr>
        <p:spPr>
          <a:xfrm>
            <a:off x="806313" y="2535413"/>
            <a:ext cx="1129870" cy="756745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Dirty Data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86" name="Straight Arrow Connector 85"/>
          <p:cNvCxnSpPr>
            <a:stCxn id="85" idx="4"/>
            <a:endCxn id="81" idx="1"/>
          </p:cNvCxnSpPr>
          <p:nvPr/>
        </p:nvCxnSpPr>
        <p:spPr>
          <a:xfrm flipV="1">
            <a:off x="1936183" y="2891643"/>
            <a:ext cx="485221" cy="22143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" idx="0"/>
            <a:endCxn id="44" idx="3"/>
          </p:cNvCxnSpPr>
          <p:nvPr/>
        </p:nvCxnSpPr>
        <p:spPr>
          <a:xfrm>
            <a:off x="1916652" y="3744058"/>
            <a:ext cx="3685081" cy="0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5" idx="3"/>
          </p:cNvCxnSpPr>
          <p:nvPr/>
        </p:nvCxnSpPr>
        <p:spPr>
          <a:xfrm>
            <a:off x="1371248" y="3292158"/>
            <a:ext cx="4471" cy="373702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1" idx="3"/>
            <a:endCxn id="83" idx="1"/>
          </p:cNvCxnSpPr>
          <p:nvPr/>
        </p:nvCxnSpPr>
        <p:spPr>
          <a:xfrm>
            <a:off x="3672136" y="2891643"/>
            <a:ext cx="291648" cy="477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3" idx="3"/>
            <a:endCxn id="54" idx="1"/>
          </p:cNvCxnSpPr>
          <p:nvPr/>
        </p:nvCxnSpPr>
        <p:spPr>
          <a:xfrm>
            <a:off x="4858301" y="2892120"/>
            <a:ext cx="828645" cy="1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54" idx="0"/>
            <a:endCxn id="84" idx="3"/>
          </p:cNvCxnSpPr>
          <p:nvPr/>
        </p:nvCxnSpPr>
        <p:spPr>
          <a:xfrm rot="16200000" flipV="1">
            <a:off x="5296559" y="1659794"/>
            <a:ext cx="437362" cy="1313878"/>
          </a:xfrm>
          <a:prstGeom prst="bentConnector2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4" idx="2"/>
          </p:cNvCxnSpPr>
          <p:nvPr/>
        </p:nvCxnSpPr>
        <p:spPr>
          <a:xfrm flipH="1">
            <a:off x="6170143" y="3248828"/>
            <a:ext cx="2036" cy="417032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Hexagon 1"/>
          <p:cNvSpPr/>
          <p:nvPr/>
        </p:nvSpPr>
        <p:spPr>
          <a:xfrm>
            <a:off x="806065" y="3509338"/>
            <a:ext cx="1110587" cy="469440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Dirty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58302" y="2616016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Cleaned 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Samples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686946" y="2535414"/>
            <a:ext cx="970465" cy="713414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Updater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65" name="Elbow Connector 64"/>
          <p:cNvCxnSpPr>
            <a:stCxn id="84" idx="1"/>
            <a:endCxn id="81" idx="0"/>
          </p:cNvCxnSpPr>
          <p:nvPr/>
        </p:nvCxnSpPr>
        <p:spPr>
          <a:xfrm rot="10800000" flipV="1">
            <a:off x="3046770" y="2098052"/>
            <a:ext cx="917014" cy="429040"/>
          </a:xfrm>
          <a:prstGeom prst="bentConnector2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Hexagon 97"/>
          <p:cNvSpPr/>
          <p:nvPr/>
        </p:nvSpPr>
        <p:spPr>
          <a:xfrm>
            <a:off x="7179664" y="3509338"/>
            <a:ext cx="977731" cy="469440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Clean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6517362" y="3744058"/>
            <a:ext cx="657407" cy="0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Hexagon 43"/>
          <p:cNvSpPr/>
          <p:nvPr/>
        </p:nvSpPr>
        <p:spPr>
          <a:xfrm>
            <a:off x="5601733" y="3509338"/>
            <a:ext cx="1138058" cy="469440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Cur. best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027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7121</TotalTime>
  <Words>47</Words>
  <Application>Microsoft Macintosh PowerPoint</Application>
  <PresentationFormat>On-screen Show (4:3)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Gill Sans</vt:lpstr>
      <vt:lpstr>Helvetica Neue Thin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Microsoft Office User</cp:lastModifiedBy>
  <cp:revision>20</cp:revision>
  <dcterms:created xsi:type="dcterms:W3CDTF">2015-07-15T18:54:39Z</dcterms:created>
  <dcterms:modified xsi:type="dcterms:W3CDTF">2015-10-01T00:07:33Z</dcterms:modified>
</cp:coreProperties>
</file>