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9FF"/>
    <a:srgbClr val="FF3C18"/>
    <a:srgbClr val="FFB000"/>
    <a:srgbClr val="B4A404"/>
    <a:srgbClr val="FFF922"/>
    <a:srgbClr val="FB3A18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1712"/>
  </p:normalViewPr>
  <p:slideViewPr>
    <p:cSldViewPr snapToGrid="0" snapToObjects="1">
      <p:cViewPr>
        <p:scale>
          <a:sx n="90" d="100"/>
          <a:sy n="90" d="100"/>
        </p:scale>
        <p:origin x="1880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4694470" y="21734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345</Words>
  <Application>Microsoft Macintosh PowerPoint</Application>
  <PresentationFormat>On-screen Show (4:3)</PresentationFormat>
  <Paragraphs>224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Achilles</vt:lpstr>
      <vt:lpstr>Calibri</vt:lpstr>
      <vt:lpstr>Gill Sans</vt:lpstr>
      <vt:lpstr>Helvetica Neue Thin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51</cp:revision>
  <dcterms:created xsi:type="dcterms:W3CDTF">2015-07-15T18:54:39Z</dcterms:created>
  <dcterms:modified xsi:type="dcterms:W3CDTF">2016-01-13T06:43:35Z</dcterms:modified>
</cp:coreProperties>
</file>