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-14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7/15/15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1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7/15/15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0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7/15/15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42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7/15/15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7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7/15/15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8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7/15/15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8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7/15/15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85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7/15/15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6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7/15/15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8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7/15/15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3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7/15/15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4B2A3-D9DC-064E-90FE-771C025222F9}" type="datetimeFigureOut">
              <a:rPr lang="en-US" smtClean="0"/>
              <a:t>7/15/15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05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2172137" y="341566"/>
            <a:ext cx="4536967" cy="2662633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err="1" smtClean="0">
                <a:solidFill>
                  <a:schemeClr val="tx1"/>
                </a:solidFill>
                <a:latin typeface="Gill Sans"/>
                <a:cs typeface="Gill Sans"/>
              </a:rPr>
              <a:t>ActiveClean</a:t>
            </a:r>
            <a:endParaRPr lang="en-US" sz="1600" b="1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9454" y="2268475"/>
            <a:ext cx="1234967" cy="56055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ill Sans"/>
                <a:cs typeface="Gill Sans"/>
              </a:rPr>
              <a:t>Dirty Model</a:t>
            </a:r>
            <a:endParaRPr lang="en-US" sz="16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2764" y="2268475"/>
            <a:ext cx="1401380" cy="56055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ill Sans"/>
                <a:cs typeface="Gill Sans"/>
              </a:rPr>
              <a:t>Model Updater</a:t>
            </a:r>
            <a:endParaRPr lang="en-US" sz="16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21927" y="2268475"/>
            <a:ext cx="1401380" cy="56055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ill Sans"/>
                <a:cs typeface="Gill Sans"/>
              </a:rPr>
              <a:t>Clean Model</a:t>
            </a:r>
            <a:endParaRPr lang="en-US" sz="16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2429640" y="1051026"/>
            <a:ext cx="1401381" cy="823311"/>
            <a:chOff x="2666122" y="4055241"/>
            <a:chExt cx="1401381" cy="823311"/>
          </a:xfrm>
        </p:grpSpPr>
        <p:sp>
          <p:nvSpPr>
            <p:cNvPr id="9" name="Rectangle 8"/>
            <p:cNvSpPr/>
            <p:nvPr/>
          </p:nvSpPr>
          <p:spPr>
            <a:xfrm>
              <a:off x="2666122" y="4055241"/>
              <a:ext cx="1401381" cy="823311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Sampler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16770" y="4421357"/>
              <a:ext cx="1100084" cy="336331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Detectors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4217274" y="1182406"/>
            <a:ext cx="872360" cy="56055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ill Sans"/>
                <a:cs typeface="Gill Sans"/>
              </a:rPr>
              <a:t>Cleaner</a:t>
            </a:r>
            <a:endParaRPr lang="en-US" sz="16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75888" y="1182406"/>
            <a:ext cx="1035271" cy="56055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ill Sans"/>
                <a:cs typeface="Gill Sans"/>
              </a:rPr>
              <a:t>Estimator</a:t>
            </a:r>
            <a:endParaRPr lang="en-US" sz="16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12" name="Can 11"/>
          <p:cNvSpPr/>
          <p:nvPr/>
        </p:nvSpPr>
        <p:spPr>
          <a:xfrm>
            <a:off x="709455" y="1084309"/>
            <a:ext cx="1234966" cy="756745"/>
          </a:xfrm>
          <a:prstGeom prst="can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ill Sans"/>
                <a:cs typeface="Gill Sans"/>
              </a:rPr>
              <a:t>Dirty Data</a:t>
            </a:r>
            <a:endParaRPr lang="en-US" sz="16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cxnSp>
        <p:nvCxnSpPr>
          <p:cNvPr id="14" name="Straight Arrow Connector 13"/>
          <p:cNvCxnSpPr>
            <a:stCxn id="12" idx="4"/>
            <a:endCxn id="9" idx="1"/>
          </p:cNvCxnSpPr>
          <p:nvPr/>
        </p:nvCxnSpPr>
        <p:spPr>
          <a:xfrm>
            <a:off x="1944421" y="1462682"/>
            <a:ext cx="485219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6" idx="1"/>
          </p:cNvCxnSpPr>
          <p:nvPr/>
        </p:nvCxnSpPr>
        <p:spPr>
          <a:xfrm>
            <a:off x="1944421" y="2548751"/>
            <a:ext cx="2008343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  <a:endCxn id="5" idx="0"/>
          </p:cNvCxnSpPr>
          <p:nvPr/>
        </p:nvCxnSpPr>
        <p:spPr>
          <a:xfrm>
            <a:off x="1326938" y="1841054"/>
            <a:ext cx="0" cy="427421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0" idx="1"/>
          </p:cNvCxnSpPr>
          <p:nvPr/>
        </p:nvCxnSpPr>
        <p:spPr>
          <a:xfrm>
            <a:off x="3831021" y="1462682"/>
            <a:ext cx="386253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3"/>
            <a:endCxn id="11" idx="1"/>
          </p:cNvCxnSpPr>
          <p:nvPr/>
        </p:nvCxnSpPr>
        <p:spPr>
          <a:xfrm>
            <a:off x="5089634" y="1462682"/>
            <a:ext cx="386254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1" idx="0"/>
            <a:endCxn id="9" idx="0"/>
          </p:cNvCxnSpPr>
          <p:nvPr/>
        </p:nvCxnSpPr>
        <p:spPr>
          <a:xfrm rot="16200000" flipV="1">
            <a:off x="4496238" y="-314881"/>
            <a:ext cx="131380" cy="2863193"/>
          </a:xfrm>
          <a:prstGeom prst="bentConnector3">
            <a:avLst>
              <a:gd name="adj1" fmla="val 273999"/>
            </a:avLst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6" idx="3"/>
            <a:endCxn id="7" idx="1"/>
          </p:cNvCxnSpPr>
          <p:nvPr/>
        </p:nvCxnSpPr>
        <p:spPr>
          <a:xfrm>
            <a:off x="5354144" y="2548751"/>
            <a:ext cx="1567783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0" idx="2"/>
            <a:endCxn id="6" idx="0"/>
          </p:cNvCxnSpPr>
          <p:nvPr/>
        </p:nvCxnSpPr>
        <p:spPr>
          <a:xfrm>
            <a:off x="4653454" y="1742958"/>
            <a:ext cx="0" cy="525517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2172138" y="3533207"/>
            <a:ext cx="4169103" cy="2662633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err="1" smtClean="0">
                <a:solidFill>
                  <a:schemeClr val="tx1"/>
                </a:solidFill>
                <a:latin typeface="Gill Sans"/>
                <a:cs typeface="Gill Sans"/>
              </a:rPr>
              <a:t>ActiveClean</a:t>
            </a:r>
            <a:endParaRPr lang="en-US" sz="1600" b="1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14551" y="5570482"/>
            <a:ext cx="1129871" cy="450185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Dirty Model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707513" y="5570482"/>
            <a:ext cx="1401380" cy="450185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Cleaned Model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429642" y="4232155"/>
            <a:ext cx="1250732" cy="790028"/>
            <a:chOff x="2666122" y="4055241"/>
            <a:chExt cx="1401381" cy="823311"/>
          </a:xfrm>
        </p:grpSpPr>
        <p:sp>
          <p:nvSpPr>
            <p:cNvPr id="81" name="Rectangle 80"/>
            <p:cNvSpPr/>
            <p:nvPr/>
          </p:nvSpPr>
          <p:spPr>
            <a:xfrm>
              <a:off x="2666122" y="4055241"/>
              <a:ext cx="1401381" cy="823311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Sampler</a:t>
              </a:r>
              <a:endParaRPr lang="en-US" sz="14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816770" y="4421357"/>
              <a:ext cx="1100084" cy="336331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Detectors</a:t>
              </a:r>
              <a:endParaRPr lang="en-US" sz="14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83" name="Rectangle 82"/>
          <p:cNvSpPr/>
          <p:nvPr/>
        </p:nvSpPr>
        <p:spPr>
          <a:xfrm>
            <a:off x="3972023" y="4383050"/>
            <a:ext cx="872360" cy="488239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Cleaner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230637" y="4383050"/>
            <a:ext cx="970465" cy="488239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Estimator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85" name="Can 84"/>
          <p:cNvSpPr/>
          <p:nvPr/>
        </p:nvSpPr>
        <p:spPr>
          <a:xfrm>
            <a:off x="814551" y="4248797"/>
            <a:ext cx="1129870" cy="756745"/>
          </a:xfrm>
          <a:prstGeom prst="can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Dirty Data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cxnSp>
        <p:nvCxnSpPr>
          <p:cNvPr id="86" name="Straight Arrow Connector 85"/>
          <p:cNvCxnSpPr>
            <a:stCxn id="85" idx="4"/>
            <a:endCxn id="81" idx="1"/>
          </p:cNvCxnSpPr>
          <p:nvPr/>
        </p:nvCxnSpPr>
        <p:spPr>
          <a:xfrm flipV="1">
            <a:off x="1944421" y="4627169"/>
            <a:ext cx="485221" cy="1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7" idx="3"/>
            <a:endCxn id="78" idx="1"/>
          </p:cNvCxnSpPr>
          <p:nvPr/>
        </p:nvCxnSpPr>
        <p:spPr>
          <a:xfrm>
            <a:off x="1944422" y="5795575"/>
            <a:ext cx="1763091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5" idx="3"/>
            <a:endCxn id="77" idx="0"/>
          </p:cNvCxnSpPr>
          <p:nvPr/>
        </p:nvCxnSpPr>
        <p:spPr>
          <a:xfrm>
            <a:off x="1379486" y="5005542"/>
            <a:ext cx="1" cy="56494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1" idx="3"/>
            <a:endCxn id="83" idx="1"/>
          </p:cNvCxnSpPr>
          <p:nvPr/>
        </p:nvCxnSpPr>
        <p:spPr>
          <a:xfrm>
            <a:off x="3680374" y="4627169"/>
            <a:ext cx="291649" cy="1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3" idx="3"/>
            <a:endCxn id="84" idx="1"/>
          </p:cNvCxnSpPr>
          <p:nvPr/>
        </p:nvCxnSpPr>
        <p:spPr>
          <a:xfrm>
            <a:off x="4844383" y="4627170"/>
            <a:ext cx="386254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84" idx="0"/>
            <a:endCxn id="81" idx="0"/>
          </p:cNvCxnSpPr>
          <p:nvPr/>
        </p:nvCxnSpPr>
        <p:spPr>
          <a:xfrm rot="16200000" flipV="1">
            <a:off x="4309992" y="2977172"/>
            <a:ext cx="150895" cy="2660862"/>
          </a:xfrm>
          <a:prstGeom prst="bentConnector3">
            <a:avLst>
              <a:gd name="adj1" fmla="val 251496"/>
            </a:avLst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358744" y="5787682"/>
            <a:ext cx="1567783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3" idx="2"/>
            <a:endCxn id="78" idx="0"/>
          </p:cNvCxnSpPr>
          <p:nvPr/>
        </p:nvCxnSpPr>
        <p:spPr>
          <a:xfrm>
            <a:off x="4408203" y="4871289"/>
            <a:ext cx="0" cy="699193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6358744" y="5663307"/>
            <a:ext cx="1567783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639019" y="5336870"/>
            <a:ext cx="791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Gill Sans"/>
                <a:cs typeface="Gill Sans"/>
              </a:rPr>
              <a:t>queries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571567" y="5791177"/>
            <a:ext cx="1110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Gill Sans"/>
                <a:cs typeface="Gill Sans"/>
              </a:rPr>
              <a:t>predictions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97" name="TextBox 96"/>
          <p:cNvSpPr txBox="1"/>
          <p:nvPr/>
        </p:nvSpPr>
        <p:spPr>
          <a:xfrm rot="5400000">
            <a:off x="4204602" y="5035350"/>
            <a:ext cx="723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Update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75325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27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Wu</dc:creator>
  <cp:lastModifiedBy>Eugene Wu</cp:lastModifiedBy>
  <cp:revision>2</cp:revision>
  <dcterms:created xsi:type="dcterms:W3CDTF">2015-07-15T18:54:39Z</dcterms:created>
  <dcterms:modified xsi:type="dcterms:W3CDTF">2015-07-15T21:45:23Z</dcterms:modified>
</cp:coreProperties>
</file>