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8"/>
    <a:srgbClr val="FFB000"/>
    <a:srgbClr val="B4A404"/>
    <a:srgbClr val="FFF922"/>
    <a:srgbClr val="FB3A18"/>
    <a:srgbClr val="3899FF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/>
    <p:restoredTop sz="94666"/>
  </p:normalViewPr>
  <p:slideViewPr>
    <p:cSldViewPr snapToGrid="0" snapToObjects="1">
      <p:cViewPr>
        <p:scale>
          <a:sx n="94" d="100"/>
          <a:sy n="9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4694470" y="21734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326</Words>
  <Application>Microsoft Macintosh PowerPoint</Application>
  <PresentationFormat>On-screen Show (4:3)</PresentationFormat>
  <Paragraphs>217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43</cp:revision>
  <dcterms:created xsi:type="dcterms:W3CDTF">2015-07-15T18:54:39Z</dcterms:created>
  <dcterms:modified xsi:type="dcterms:W3CDTF">2015-10-13T04:32:44Z</dcterms:modified>
</cp:coreProperties>
</file>