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0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429"/>
    <a:srgbClr val="3899FF"/>
    <a:srgbClr val="FF3C18"/>
    <a:srgbClr val="FFB000"/>
    <a:srgbClr val="B4A404"/>
    <a:srgbClr val="FFF922"/>
    <a:srgbClr val="FB3A18"/>
    <a:srgbClr val="DF6EFD"/>
    <a:srgbClr val="FF5BAA"/>
    <a:srgbClr val="FF6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/>
    <p:restoredTop sz="86518"/>
  </p:normalViewPr>
  <p:slideViewPr>
    <p:cSldViewPr snapToGrid="0" snapToObjects="1">
      <p:cViewPr>
        <p:scale>
          <a:sx n="90" d="100"/>
          <a:sy n="90" d="100"/>
        </p:scale>
        <p:origin x="1880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1036" y="1543352"/>
            <a:ext cx="8664046" cy="4047136"/>
            <a:chOff x="671036" y="1543352"/>
            <a:chExt cx="8664046" cy="4047136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963230" y="3089632"/>
              <a:ext cx="51410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41543" y="3230437"/>
              <a:ext cx="9335" cy="12865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459435" y="1760245"/>
              <a:ext cx="2243298" cy="2756726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FB3A18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38934" y="1760245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247005" y="154335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39510" y="462328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98179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73807" y="27146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122277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23697" y="2978902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solidFill>
                <a:srgbClr val="FB3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7477" y="3972122"/>
              <a:ext cx="771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8092" y="3963686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Clean </a:t>
              </a:r>
            </a:p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B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358150" y="4187665"/>
              <a:ext cx="379798" cy="403560"/>
            </a:xfrm>
            <a:prstGeom prst="star5">
              <a:avLst/>
            </a:prstGeom>
            <a:solidFill>
              <a:srgbClr val="FB3A1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560620" y="1761494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68691" y="1543352"/>
              <a:ext cx="0" cy="311763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661196" y="4624530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18552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94180" y="28670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543963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45383" y="2980151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50106" y="3973371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Updated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51" name="Straight Connector 50"/>
            <p:cNvCxnSpPr>
              <a:endCxn id="54" idx="0"/>
            </p:cNvCxnSpPr>
            <p:nvPr/>
          </p:nvCxnSpPr>
          <p:spPr>
            <a:xfrm>
              <a:off x="7410478" y="3074641"/>
              <a:ext cx="1" cy="9862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292632" y="4060844"/>
              <a:ext cx="235693" cy="235693"/>
            </a:xfrm>
            <a:prstGeom prst="ellipse">
              <a:avLst/>
            </a:prstGeom>
            <a:noFill/>
            <a:ln w="60325">
              <a:solidFill>
                <a:srgbClr val="FF3C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9592" y="256889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Update </a:t>
              </a:r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chilles" charset="0"/>
                  <a:ea typeface="Achilles" charset="0"/>
                  <a:cs typeface="Achilles" charset="0"/>
                </a:rPr>
                <a:t>y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37371" y="5128823"/>
              <a:ext cx="4087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Before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0113" y="5126093"/>
              <a:ext cx="3864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After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93959" y="2291900"/>
              <a:ext cx="13306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Dirty model</a:t>
              </a:r>
            </a:p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(projected)</a:t>
              </a:r>
              <a:endParaRPr lang="en-US" dirty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V="1">
            <a:off x="35688" y="1030149"/>
            <a:ext cx="1163141" cy="1790702"/>
          </a:xfrm>
          <a:prstGeom prst="line">
            <a:avLst/>
          </a:prstGeom>
          <a:ln w="508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10420" y="1030149"/>
            <a:ext cx="2142643" cy="3125833"/>
          </a:xfrm>
          <a:prstGeom prst="line">
            <a:avLst/>
          </a:pr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026560" y="1259022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921673" y="1169424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099835" y="1895000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520459" y="2023016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46139" y="2394872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9935438" y="873797"/>
            <a:ext cx="1125231" cy="2897958"/>
          </a:xfrm>
          <a:prstGeom prst="line">
            <a:avLst/>
          </a:prstGeom>
          <a:ln w="508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48" y="1017873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248" y="4112792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8329" y="4174067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(a) Systematic Error</a:t>
            </a:r>
            <a:endParaRPr lang="en-US" sz="2400" dirty="0">
              <a:latin typeface="Gill Sans"/>
              <a:cs typeface="Gill Sans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885225" y="98804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85225" y="408296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885225" y="1197550"/>
            <a:ext cx="3460202" cy="1885507"/>
          </a:xfrm>
          <a:prstGeom prst="line">
            <a:avLst/>
          </a:prstGeom>
          <a:ln w="508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85225" y="4178407"/>
            <a:ext cx="346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(b) Mixed Dirty and Clean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52" name="Multiply 51"/>
          <p:cNvSpPr/>
          <p:nvPr/>
        </p:nvSpPr>
        <p:spPr>
          <a:xfrm>
            <a:off x="242974" y="1200103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295189" y="1833341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41603" y="2334546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701104" y="1961375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1054804" y="1101334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7852052" y="99877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852052" y="409369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040494" y="4178407"/>
            <a:ext cx="312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(c) Sampled Clean Data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9087" y="3315527"/>
            <a:ext cx="72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Clean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89087" y="36999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Dirty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005003" y="1169452"/>
            <a:ext cx="1907694" cy="2936971"/>
          </a:xfrm>
          <a:prstGeom prst="line">
            <a:avLst/>
          </a:pr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072843" y="1185651"/>
            <a:ext cx="1907694" cy="2936971"/>
          </a:xfrm>
          <a:prstGeom prst="line">
            <a:avLst/>
          </a:pr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00761" y="3699902"/>
            <a:ext cx="75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899FF"/>
                </a:solidFill>
                <a:latin typeface="Gill Sans"/>
                <a:cs typeface="Gill Sans"/>
              </a:rPr>
              <a:t>True</a:t>
            </a:r>
            <a:endParaRPr lang="en-US" b="1" dirty="0">
              <a:solidFill>
                <a:srgbClr val="3899FF"/>
              </a:solidFill>
              <a:latin typeface="Gill Sans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6883" y="295405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Gill Sans"/>
                <a:cs typeface="Gill Sans"/>
              </a:rPr>
              <a:t>Result</a:t>
            </a:r>
            <a:endParaRPr lang="en-US" b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87096" y="2954059"/>
            <a:ext cx="94128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Gill Sans"/>
                <a:cs typeface="Gill Sans"/>
              </a:rPr>
              <a:t>Result</a:t>
            </a:r>
            <a:endParaRPr lang="en-US" b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903331" y="2954059"/>
            <a:ext cx="94128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Gill Sans"/>
                <a:cs typeface="Gill Sans"/>
              </a:rPr>
              <a:t>Result</a:t>
            </a:r>
            <a:endParaRPr lang="en-US" b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38291" y="3699902"/>
            <a:ext cx="75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899FF"/>
                </a:solidFill>
                <a:latin typeface="Gill Sans"/>
                <a:cs typeface="Gill Sans"/>
              </a:rPr>
              <a:t>True</a:t>
            </a:r>
            <a:endParaRPr lang="en-US" b="1" dirty="0">
              <a:solidFill>
                <a:srgbClr val="3899FF"/>
              </a:solidFill>
              <a:latin typeface="Gill Sans"/>
              <a:cs typeface="Gill San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321007" y="3699902"/>
            <a:ext cx="75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899FF"/>
                </a:solidFill>
                <a:latin typeface="Gill Sans"/>
                <a:cs typeface="Gill Sans"/>
              </a:rPr>
              <a:t>True</a:t>
            </a:r>
            <a:endParaRPr lang="en-US" b="1" dirty="0">
              <a:solidFill>
                <a:srgbClr val="3899FF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189" y="9384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74021" y="8423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3570" y="16764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3948" y="20916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4688" y="15779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028021" y="943313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916448" y="794577"/>
            <a:ext cx="3592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2’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492018" y="1693466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241164" y="2108738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4’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11904" y="1582787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896930" y="2156604"/>
            <a:ext cx="3592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4’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725337" y="1642845"/>
            <a:ext cx="3592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5727024" y="1950325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4" name="Oval 93"/>
          <p:cNvSpPr/>
          <p:nvPr/>
        </p:nvSpPr>
        <p:spPr>
          <a:xfrm>
            <a:off x="5873328" y="2450197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431460" y="3351161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2377907" y="3681611"/>
            <a:ext cx="405915" cy="405915"/>
          </a:xfrm>
          <a:prstGeom prst="mathMultiply">
            <a:avLst/>
          </a:prstGeom>
          <a:solidFill>
            <a:srgbClr val="CF7429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10208707" y="1495135"/>
            <a:ext cx="530849" cy="1106161"/>
            <a:chOff x="5877737" y="1795245"/>
            <a:chExt cx="530849" cy="1106161"/>
          </a:xfrm>
        </p:grpSpPr>
        <p:sp>
          <p:nvSpPr>
            <p:cNvPr id="111" name="TextBox 110"/>
            <p:cNvSpPr txBox="1"/>
            <p:nvPr/>
          </p:nvSpPr>
          <p:spPr>
            <a:xfrm>
              <a:off x="6049330" y="2309004"/>
              <a:ext cx="3592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4’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77737" y="1795245"/>
              <a:ext cx="3592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79424" y="2102725"/>
              <a:ext cx="298809" cy="29880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025728" y="2602597"/>
              <a:ext cx="298809" cy="29880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Multiply 132"/>
          <p:cNvSpPr/>
          <p:nvPr/>
        </p:nvSpPr>
        <p:spPr>
          <a:xfrm>
            <a:off x="4174894" y="1206199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Multiply 135"/>
          <p:cNvSpPr/>
          <p:nvPr/>
        </p:nvSpPr>
        <p:spPr>
          <a:xfrm>
            <a:off x="4633024" y="1967471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Multiply 136"/>
          <p:cNvSpPr/>
          <p:nvPr/>
        </p:nvSpPr>
        <p:spPr>
          <a:xfrm>
            <a:off x="4986724" y="1107430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4227109" y="9445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105941" y="8484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715490" y="1682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045" y="868019"/>
            <a:ext cx="11387799" cy="3652030"/>
            <a:chOff x="253045" y="868019"/>
            <a:chExt cx="11387799" cy="365203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10115154" y="1089535"/>
              <a:ext cx="637716" cy="2105969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65" y="4054044"/>
              <a:ext cx="2685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Systematic Error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191213" y="1232748"/>
              <a:ext cx="3411038" cy="1768723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91213" y="4058384"/>
              <a:ext cx="3460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Mixed Dirty and Clean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49584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48056" y="167221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31099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495512" y="2119233"/>
              <a:ext cx="737102" cy="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346482" y="4058384"/>
              <a:ext cx="312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(c) Sampled Clean Data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216408" y="910126"/>
              <a:ext cx="2142643" cy="3125833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41676" y="910126"/>
              <a:ext cx="1163141" cy="1790702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834896" y="32799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5075" y="3195504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Clean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075" y="35648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B3A18"/>
                  </a:solidFill>
                  <a:latin typeface="Gill Sans"/>
                  <a:cs typeface="Gill Sans"/>
                </a:rPr>
                <a:t>Dirty</a:t>
              </a:r>
              <a:endParaRPr lang="en-US" dirty="0">
                <a:solidFill>
                  <a:srgbClr val="FB3A18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10991" y="1049429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9378831" y="1065628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8183509">
              <a:off x="100914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045" y="263213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84858" y="29495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66503" y="3190923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183509">
              <a:off x="504667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8183509">
              <a:off x="9129389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191213" y="86801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191213" y="396293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8158040" y="87874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8158040" y="397366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Multiply 51"/>
            <p:cNvSpPr/>
            <p:nvPr/>
          </p:nvSpPr>
          <p:spPr>
            <a:xfrm>
              <a:off x="548962" y="108008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01177" y="17133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531165" y="23763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111962" y="184135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1360792" y="98131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719006" y="356775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4400" y="2604732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0321" y="190494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485" y="1859865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1695" y="1132484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60395" y="1126191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16084" y="268202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3841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58249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55559" y="2700828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029" y="4054044"/>
            <a:ext cx="277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1) Train Model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7236" y="821700"/>
            <a:ext cx="3482804" cy="3146211"/>
            <a:chOff x="307236" y="868019"/>
            <a:chExt cx="3482804" cy="314621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34260" y="868019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ultiply 33"/>
            <p:cNvSpPr/>
            <p:nvPr/>
          </p:nvSpPr>
          <p:spPr>
            <a:xfrm>
              <a:off x="484237" y="24621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36452" y="309540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2709372" y="167394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1047237" y="322344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1296067" y="236340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2056490" y="1752826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464027" y="4015002"/>
            <a:ext cx="416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2) Identify Possible Errors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06639" y="821700"/>
            <a:ext cx="3482804" cy="3146211"/>
            <a:chOff x="4798787" y="775381"/>
            <a:chExt cx="3482804" cy="3146211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4825811" y="775381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798787" y="80521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798787" y="390013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y 56"/>
            <p:cNvSpPr/>
            <p:nvPr/>
          </p:nvSpPr>
          <p:spPr>
            <a:xfrm>
              <a:off x="4975788" y="236953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028003" y="30027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7200923" y="1581311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5538788" y="313080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ultiply 60"/>
            <p:cNvSpPr/>
            <p:nvPr/>
          </p:nvSpPr>
          <p:spPr>
            <a:xfrm>
              <a:off x="5787618" y="2270764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y 61"/>
            <p:cNvSpPr/>
            <p:nvPr/>
          </p:nvSpPr>
          <p:spPr>
            <a:xfrm>
              <a:off x="6548041" y="1660188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848823" y="8297700"/>
            <a:ext cx="339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3) Clean or Remove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3389" y="8308430"/>
            <a:ext cx="215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4) Retrain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236" y="4993227"/>
            <a:ext cx="3482804" cy="3146212"/>
            <a:chOff x="307236" y="5038978"/>
            <a:chExt cx="3482804" cy="3146212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683406" y="5038978"/>
              <a:ext cx="1018576" cy="3120698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260" y="5038978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07236" y="506880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07236" y="8159676"/>
              <a:ext cx="3482804" cy="25514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ultiply 94"/>
            <p:cNvSpPr/>
            <p:nvPr/>
          </p:nvSpPr>
          <p:spPr>
            <a:xfrm>
              <a:off x="484237" y="663313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536452" y="726636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ultiply 97"/>
            <p:cNvSpPr/>
            <p:nvPr/>
          </p:nvSpPr>
          <p:spPr>
            <a:xfrm>
              <a:off x="1047237" y="7394402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Multiply 98"/>
            <p:cNvSpPr/>
            <p:nvPr/>
          </p:nvSpPr>
          <p:spPr>
            <a:xfrm>
              <a:off x="1296067" y="6534361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1043789" y="5923785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885" y="5081167"/>
              <a:ext cx="889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New</a:t>
              </a:r>
              <a:endParaRPr lang="en-US" sz="2800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25975" y="5081167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Old</a:t>
              </a:r>
              <a:endParaRPr lang="en-US" sz="28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3943855" y="2394805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548041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943855" y="6566333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48638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806639" y="4993228"/>
            <a:ext cx="3482804" cy="3146211"/>
            <a:chOff x="4847798" y="4947476"/>
            <a:chExt cx="3482804" cy="3146211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4874822" y="4947476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847798" y="4977307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847798" y="8072226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ultiply 76"/>
            <p:cNvSpPr/>
            <p:nvPr/>
          </p:nvSpPr>
          <p:spPr>
            <a:xfrm>
              <a:off x="5024799" y="654162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5077014" y="7174866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7249934" y="5753406"/>
              <a:ext cx="405915" cy="405915"/>
            </a:xfrm>
            <a:prstGeom prst="mathMultipl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5587799" y="730290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5836629" y="6442859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6597052" y="5832283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5936645" y="6029325"/>
              <a:ext cx="682836" cy="5745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ultiply 85"/>
            <p:cNvSpPr/>
            <p:nvPr/>
          </p:nvSpPr>
          <p:spPr>
            <a:xfrm>
              <a:off x="5584351" y="5832283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26663" y="5404775"/>
              <a:ext cx="1162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</a:rPr>
                <a:t>(removed)</a:t>
              </a: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6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-2594938" y="1889650"/>
            <a:ext cx="16963623" cy="4778994"/>
            <a:chOff x="-2594938" y="1889650"/>
            <a:chExt cx="16963623" cy="477899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027" y="4412721"/>
              <a:ext cx="2255923" cy="225592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-2594938" y="1889650"/>
              <a:ext cx="12089038" cy="1961609"/>
              <a:chOff x="-3001519" y="1374616"/>
              <a:chExt cx="12089038" cy="196160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850435" y="1374616"/>
                <a:ext cx="17008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Clean Data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83752" y="1448983"/>
                <a:ext cx="184234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Feature Eng.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24265" y="1533511"/>
                <a:ext cx="158299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Model Sel.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-3001519" y="1796903"/>
                <a:ext cx="1542864" cy="1539322"/>
              </a:xfrm>
              <a:prstGeom prst="can">
                <a:avLst/>
              </a:prstGeom>
              <a:pattFill prst="pct10">
                <a:fgClr>
                  <a:schemeClr val="bg1">
                    <a:lumMod val="85000"/>
                  </a:schemeClr>
                </a:fgClr>
                <a:bgClr>
                  <a:prstClr val="white"/>
                </a:bgClr>
              </a:pattFill>
              <a:ln w="476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Database</a:t>
                </a:r>
                <a:endParaRPr lang="en-US" sz="26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993151" y="1610477"/>
                <a:ext cx="209436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Algorithm Sel.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37606" y="2237314"/>
                <a:ext cx="1416173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Arial Black"/>
                    <a:cs typeface="Arial Black"/>
                  </a:rPr>
                  <a:t>[],[],[]</a:t>
                </a:r>
                <a:endParaRPr lang="en-US" sz="3200" b="1" dirty="0">
                  <a:latin typeface="Arial Black"/>
                  <a:cs typeface="Arial Black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>
                <a:off x="5415764" y="2228952"/>
                <a:ext cx="613952" cy="8532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4759607" y="2341336"/>
                <a:ext cx="656157" cy="3601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7485828" y="2361832"/>
                <a:ext cx="602972" cy="392499"/>
              </a:xfrm>
              <a:custGeom>
                <a:avLst/>
                <a:gdLst>
                  <a:gd name="connsiteX0" fmla="*/ 3347 w 298418"/>
                  <a:gd name="connsiteY0" fmla="*/ 0 h 295037"/>
                  <a:gd name="connsiteX1" fmla="*/ 41834 w 298418"/>
                  <a:gd name="connsiteY1" fmla="*/ 218071 h 295037"/>
                  <a:gd name="connsiteX2" fmla="*/ 298418 w 298418"/>
                  <a:gd name="connsiteY2" fmla="*/ 295037 h 29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418" h="295037">
                    <a:moveTo>
                      <a:pt x="3347" y="0"/>
                    </a:moveTo>
                    <a:cubicBezTo>
                      <a:pt x="-1999" y="84449"/>
                      <a:pt x="-7344" y="168898"/>
                      <a:pt x="41834" y="218071"/>
                    </a:cubicBezTo>
                    <a:cubicBezTo>
                      <a:pt x="91012" y="267244"/>
                      <a:pt x="298418" y="295037"/>
                      <a:pt x="298418" y="295037"/>
                    </a:cubicBezTo>
                  </a:path>
                </a:pathLst>
              </a:cu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-1375246" y="2308983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1142302" y="2308983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3967971" y="2315681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6506147" y="2315681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4627" y="2042747"/>
                <a:ext cx="1270000" cy="127000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0258316" y="2617954"/>
              <a:ext cx="4110369" cy="1077526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367991" y="2784714"/>
              <a:ext cx="385397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 smtClean="0">
                  <a:latin typeface="Gill Sans"/>
                  <a:cs typeface="Gill Sans"/>
                </a:rPr>
                <a:t>Result: 0.86 accuracy</a:t>
              </a:r>
              <a:endParaRPr lang="en-US" sz="3400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808239" y="3597230"/>
              <a:ext cx="3966779" cy="815491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0"/>
            </p:cNvCxnSpPr>
            <p:nvPr/>
          </p:nvCxnSpPr>
          <p:spPr>
            <a:xfrm flipH="1" flipV="1">
              <a:off x="3168809" y="3343822"/>
              <a:ext cx="1570180" cy="106889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1">
              <a:off x="4738989" y="3476302"/>
              <a:ext cx="790389" cy="93641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0"/>
            </p:cNvCxnSpPr>
            <p:nvPr/>
          </p:nvCxnSpPr>
          <p:spPr>
            <a:xfrm flipV="1">
              <a:off x="4738989" y="3476302"/>
              <a:ext cx="2235056" cy="93641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Arrow 48"/>
            <p:cNvSpPr/>
            <p:nvPr/>
          </p:nvSpPr>
          <p:spPr>
            <a:xfrm>
              <a:off x="9494100" y="2834180"/>
              <a:ext cx="487004" cy="513107"/>
            </a:xfrm>
            <a:prstGeom prst="rightArrow">
              <a:avLst/>
            </a:prstGeom>
            <a:noFill/>
            <a:ln w="476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lbow Connector 50"/>
            <p:cNvCxnSpPr>
              <a:stCxn id="13" idx="2"/>
            </p:cNvCxnSpPr>
            <p:nvPr/>
          </p:nvCxnSpPr>
          <p:spPr>
            <a:xfrm rot="5400000">
              <a:off x="8173601" y="1388830"/>
              <a:ext cx="1833251" cy="6446551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639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108583" y="1523999"/>
            <a:ext cx="18062982" cy="3527778"/>
            <a:chOff x="-3108583" y="1523999"/>
            <a:chExt cx="18062982" cy="35277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625" y="1523999"/>
              <a:ext cx="4530206" cy="352777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3831" y="1523999"/>
              <a:ext cx="4520568" cy="35277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7521" y="1523999"/>
              <a:ext cx="4506104" cy="35277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08583" y="1523999"/>
              <a:ext cx="4506104" cy="3527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66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594938" y="1889650"/>
            <a:ext cx="13794122" cy="4778994"/>
            <a:chOff x="-2594938" y="1889650"/>
            <a:chExt cx="13794122" cy="4778994"/>
          </a:xfrm>
        </p:grpSpPr>
        <p:grpSp>
          <p:nvGrpSpPr>
            <p:cNvPr id="52" name="Group 51"/>
            <p:cNvGrpSpPr/>
            <p:nvPr/>
          </p:nvGrpSpPr>
          <p:grpSpPr>
            <a:xfrm>
              <a:off x="-2594938" y="1889650"/>
              <a:ext cx="13794122" cy="4778994"/>
              <a:chOff x="-2594938" y="1889650"/>
              <a:chExt cx="13794122" cy="4778994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1027" y="4412721"/>
                <a:ext cx="2255923" cy="2255923"/>
              </a:xfrm>
              <a:prstGeom prst="rect">
                <a:avLst/>
              </a:prstGeom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-2594938" y="1889650"/>
                <a:ext cx="8610576" cy="1961609"/>
                <a:chOff x="-3001519" y="1374616"/>
                <a:chExt cx="8610576" cy="1961609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-850435" y="1374616"/>
                  <a:ext cx="170086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Clean Data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065479" y="1374616"/>
                  <a:ext cx="1031740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Model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-3001519" y="1796903"/>
                  <a:ext cx="1542864" cy="1539322"/>
                </a:xfrm>
                <a:prstGeom prst="can">
                  <a:avLst/>
                </a:prstGeom>
                <a:pattFill prst="pct10">
                  <a:fgClr>
                    <a:schemeClr val="bg1">
                      <a:lumMod val="85000"/>
                    </a:schemeClr>
                  </a:fgClr>
                  <a:bgClr>
                    <a:prstClr val="white"/>
                  </a:bgClr>
                </a:pattFill>
                <a:ln w="476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600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Database</a:t>
                  </a:r>
                  <a:endParaRPr lang="en-US" sz="2600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368438" y="1374616"/>
                  <a:ext cx="124061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Training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721636" y="2228952"/>
                  <a:ext cx="613952" cy="8532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2065479" y="2341336"/>
                  <a:ext cx="656157" cy="3601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4714724" y="2302687"/>
                  <a:ext cx="602972" cy="392499"/>
                </a:xfrm>
                <a:custGeom>
                  <a:avLst/>
                  <a:gdLst>
                    <a:gd name="connsiteX0" fmla="*/ 3347 w 298418"/>
                    <a:gd name="connsiteY0" fmla="*/ 0 h 295037"/>
                    <a:gd name="connsiteX1" fmla="*/ 41834 w 298418"/>
                    <a:gd name="connsiteY1" fmla="*/ 218071 h 295037"/>
                    <a:gd name="connsiteX2" fmla="*/ 298418 w 298418"/>
                    <a:gd name="connsiteY2" fmla="*/ 295037 h 295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418" h="295037">
                      <a:moveTo>
                        <a:pt x="3347" y="0"/>
                      </a:moveTo>
                      <a:cubicBezTo>
                        <a:pt x="-1999" y="84449"/>
                        <a:pt x="-7344" y="168898"/>
                        <a:pt x="41834" y="218071"/>
                      </a:cubicBezTo>
                      <a:cubicBezTo>
                        <a:pt x="91012" y="267244"/>
                        <a:pt x="298418" y="295037"/>
                        <a:pt x="298418" y="295037"/>
                      </a:cubicBezTo>
                    </a:path>
                  </a:pathLst>
                </a:cu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>
                  <a:off x="-1375246" y="2308983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>
                  <a:off x="1142302" y="2308983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>
                  <a:off x="3568264" y="2269680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544627" y="2042747"/>
                  <a:ext cx="1270000" cy="1270000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7088815" y="2382093"/>
                <a:ext cx="4110369" cy="1077526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17011" y="2602071"/>
                <a:ext cx="385397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 smtClean="0">
                    <a:latin typeface="Gill Sans"/>
                    <a:cs typeface="Gill Sans"/>
                  </a:rPr>
                  <a:t>Result: 0.86 accuracy</a:t>
                </a:r>
                <a:endParaRPr lang="en-US" sz="3400" dirty="0">
                  <a:latin typeface="Gill Sans"/>
                  <a:cs typeface="Gill Sans"/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6209830" y="2743986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Elbow Connector 50"/>
              <p:cNvCxnSpPr>
                <a:stCxn id="13" idx="2"/>
                <a:endCxn id="37" idx="3"/>
              </p:cNvCxnSpPr>
              <p:nvPr/>
            </p:nvCxnSpPr>
            <p:spPr>
              <a:xfrm rot="5400000">
                <a:off x="6464943" y="2861626"/>
                <a:ext cx="2081064" cy="3277050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Elbow Connector 25"/>
            <p:cNvCxnSpPr>
              <a:stCxn id="37" idx="1"/>
            </p:cNvCxnSpPr>
            <p:nvPr/>
          </p:nvCxnSpPr>
          <p:spPr>
            <a:xfrm rot="10800000">
              <a:off x="465119" y="3838201"/>
              <a:ext cx="3145908" cy="1702483"/>
            </a:xfrm>
            <a:prstGeom prst="bentConnector3">
              <a:avLst>
                <a:gd name="adj1" fmla="val 98937"/>
              </a:avLst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409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10897</TotalTime>
  <Words>397</Words>
  <Application>Microsoft Macintosh PowerPoint</Application>
  <PresentationFormat>On-screen Show (4:3)</PresentationFormat>
  <Paragraphs>253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Achilles</vt:lpstr>
      <vt:lpstr>Arial Black</vt:lpstr>
      <vt:lpstr>Calibri</vt:lpstr>
      <vt:lpstr>Gill Sans</vt:lpstr>
      <vt:lpstr>Helvetica Neue Thin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70</cp:revision>
  <dcterms:created xsi:type="dcterms:W3CDTF">2015-07-15T18:54:39Z</dcterms:created>
  <dcterms:modified xsi:type="dcterms:W3CDTF">2016-07-12T22:21:54Z</dcterms:modified>
</cp:coreProperties>
</file>