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3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4D4B-E4BB-8E4D-8BED-8C47848FC1D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22AC-724D-834B-822E-B2F1D5B5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838841" y="2243923"/>
            <a:ext cx="11559644" cy="2863557"/>
            <a:chOff x="-2016337" y="2215875"/>
            <a:chExt cx="11559644" cy="2863557"/>
          </a:xfrm>
        </p:grpSpPr>
        <p:sp>
          <p:nvSpPr>
            <p:cNvPr id="9" name="Rectangle 8"/>
            <p:cNvSpPr/>
            <p:nvPr/>
          </p:nvSpPr>
          <p:spPr>
            <a:xfrm>
              <a:off x="1719490" y="2222250"/>
              <a:ext cx="1517188" cy="62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Filtering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11419" y="2219697"/>
              <a:ext cx="1505830" cy="623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Similarity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93754" y="2224801"/>
              <a:ext cx="1505830" cy="6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64705" y="2215875"/>
              <a:ext cx="1505830" cy="641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Active Learning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17928" y="2215875"/>
              <a:ext cx="1505830" cy="641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Featurization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19490" y="3107753"/>
              <a:ext cx="7823817" cy="1971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endParaRPr lang="en-US" sz="2600" dirty="0">
                <a:solidFill>
                  <a:schemeClr val="tx1"/>
                </a:solidFill>
              </a:endParaRPr>
            </a:p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endParaRPr lang="en-US" sz="2600" dirty="0" smtClean="0">
                <a:solidFill>
                  <a:schemeClr val="tx1"/>
                </a:solidFill>
              </a:endParaRPr>
            </a:p>
            <a:p>
              <a:r>
                <a:rPr lang="en-US" sz="2600" dirty="0" smtClean="0">
                  <a:solidFill>
                    <a:schemeClr val="tx1"/>
                  </a:solidFill>
                </a:rPr>
                <a:t>Asynchronous Execution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11419" y="3273497"/>
              <a:ext cx="2325687" cy="1132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Crowd</a:t>
              </a:r>
            </a:p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Tasks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42390" y="3273497"/>
              <a:ext cx="2325687" cy="11321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Spark</a:t>
              </a:r>
            </a:p>
            <a:p>
              <a:pPr algn="ctr"/>
              <a:r>
                <a:rPr lang="en-US" sz="2600" dirty="0" smtClean="0">
                  <a:solidFill>
                    <a:schemeClr val="tx1"/>
                  </a:solidFill>
                </a:rPr>
                <a:t>Primitives</a:t>
              </a:r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2016337" y="3826780"/>
              <a:ext cx="286869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3366FF"/>
                  </a:solidFill>
                </a:rPr>
                <a:t>Execution Layer</a:t>
              </a:r>
              <a:endParaRPr lang="en-US" sz="3200" b="1" dirty="0">
                <a:solidFill>
                  <a:srgbClr val="3366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888425" y="2215875"/>
              <a:ext cx="17768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3366FF"/>
                  </a:solidFill>
                </a:rPr>
                <a:t>API Layer</a:t>
              </a:r>
              <a:endParaRPr lang="en-US" sz="3200" b="1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4275" y="3827517"/>
            <a:ext cx="4081517" cy="814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Active Learning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275" y="1506483"/>
            <a:ext cx="4081517" cy="20582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>
                <a:solidFill>
                  <a:srgbClr val="7F7F7F"/>
                </a:solidFill>
                <a:latin typeface="Gill Sans"/>
                <a:cs typeface="Gill Sans"/>
              </a:rPr>
              <a:t>Deep </a:t>
            </a:r>
            <a:r>
              <a:rPr lang="en-US" dirty="0" err="1" smtClean="0">
                <a:solidFill>
                  <a:srgbClr val="7F7F7F"/>
                </a:solidFill>
                <a:latin typeface="Gill Sans"/>
                <a:cs typeface="Gill Sans"/>
              </a:rPr>
              <a:t>Clearner</a:t>
            </a:r>
            <a:endParaRPr lang="en-US" dirty="0">
              <a:solidFill>
                <a:srgbClr val="7F7F7F"/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675" y="1658883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Logical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310" y="832069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Query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528" y="4195381"/>
            <a:ext cx="3626070" cy="33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Crowds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737938" y="1201401"/>
            <a:ext cx="13786" cy="30508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6675" y="2450662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Physical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9833" y="1502104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Filter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9833" y="2133600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Similarity Join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9833" y="2757214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Extractor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833" y="3375572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Active Learner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9833" y="3993930"/>
            <a:ext cx="1827049" cy="618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rPr>
              <a:t>Featurizer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9833" y="919655"/>
            <a:ext cx="187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Logical Operators</a:t>
            </a:r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86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29228"/>
              </p:ext>
            </p:extLst>
          </p:nvPr>
        </p:nvGraphicFramePr>
        <p:xfrm>
          <a:off x="0" y="1599529"/>
          <a:ext cx="11873238" cy="2557221"/>
        </p:xfrm>
        <a:graphic>
          <a:graphicData uri="http://schemas.openxmlformats.org/drawingml/2006/table">
            <a:tbl>
              <a:tblPr/>
              <a:tblGrid>
                <a:gridCol w="1242299"/>
                <a:gridCol w="1573005"/>
                <a:gridCol w="6551291"/>
                <a:gridCol w="2506643"/>
              </a:tblGrid>
              <a:tr h="97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userid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362" marR="7362" marT="29447" marB="29447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party_affiliation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comment_text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tags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7302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We must be aware of toxins in our water sources. California must be stricter on its allowance of toxins in the water sources.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Environment - water toxins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California's water infrastructure is aging. California should increase its efforts to develop de-salinization and alternative water sources.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Water </a:t>
                      </a:r>
                      <a:r>
                        <a:rPr lang="en-US" sz="1800" b="0" i="0" u="none" strike="noStrike" dirty="0" smtClean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, </a:t>
                      </a: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water management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Taxes, since it relates to the desire to work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Budget -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Lower business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Geneva"/>
                        </a:rPr>
                        <a:t>Regulation and Taxes</a:t>
                      </a:r>
                    </a:p>
                  </a:txBody>
                  <a:tcPr marL="7362" marR="7362" marT="7362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0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  <a:effectLst/>
      </a:spPr>
      <a:bodyPr rtlCol="0" anchor="b"/>
      <a:lstStyle>
        <a:defPPr algn="r">
          <a:defRPr dirty="0" smtClean="0">
            <a:solidFill>
              <a:srgbClr val="7F7F7F"/>
            </a:solidFill>
            <a:latin typeface="Gill Sans"/>
            <a:cs typeface="Gill Sans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7F7F7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119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Eugene Wu</cp:lastModifiedBy>
  <cp:revision>9</cp:revision>
  <dcterms:created xsi:type="dcterms:W3CDTF">2015-03-18T18:04:07Z</dcterms:created>
  <dcterms:modified xsi:type="dcterms:W3CDTF">2015-03-24T07:38:04Z</dcterms:modified>
</cp:coreProperties>
</file>