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CE9"/>
    <a:srgbClr val="FC265C"/>
    <a:srgbClr val="78E6A1"/>
    <a:srgbClr val="6BEB5E"/>
    <a:srgbClr val="FEFDFF"/>
    <a:srgbClr val="F6D3BD"/>
    <a:srgbClr val="FED5BC"/>
    <a:srgbClr val="F5CEAF"/>
    <a:srgbClr val="E2C4B1"/>
    <a:srgbClr val="BBD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25" d="100"/>
          <a:sy n="125" d="100"/>
        </p:scale>
        <p:origin x="-1944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462970" y="2613924"/>
            <a:ext cx="4720009" cy="1594336"/>
          </a:xfrm>
          <a:prstGeom prst="rect">
            <a:avLst/>
          </a:prstGeom>
          <a:solidFill>
            <a:srgbClr val="F6D3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Optimizer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462970" y="4361443"/>
            <a:ext cx="7187999" cy="1320799"/>
          </a:xfrm>
          <a:prstGeom prst="rect">
            <a:avLst/>
          </a:prstGeom>
          <a:solidFill>
            <a:srgbClr val="BBD6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Cleaning Plan Executor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462970" y="2494437"/>
            <a:ext cx="71879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001" y="1851923"/>
            <a:ext cx="3152320" cy="372125"/>
          </a:xfrm>
          <a:prstGeom prst="rect">
            <a:avLst/>
          </a:prstGeom>
          <a:solidFill>
            <a:srgbClr val="F5CE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Pipeline UI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002" y="451482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64531" y="531276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4823" y="3386785"/>
            <a:ext cx="1516709" cy="454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Hot Swapper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5189" y="3386083"/>
            <a:ext cx="1503681" cy="4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DSL Compiler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-328973" y="3387878"/>
            <a:ext cx="1292838" cy="453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Rec. Engine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466419" y="222685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195194" y="2861202"/>
            <a:ext cx="903676" cy="452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SAQP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21350" y="3841507"/>
            <a:ext cx="0" cy="51993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41095" y="4931983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gular Pentagon 12"/>
          <p:cNvSpPr/>
          <p:nvPr/>
        </p:nvSpPr>
        <p:spPr>
          <a:xfrm>
            <a:off x="5144570" y="4582809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5284693" y="4984914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sosceles Triangle 11"/>
          <p:cNvSpPr/>
          <p:nvPr/>
        </p:nvSpPr>
        <p:spPr>
          <a:xfrm>
            <a:off x="2673083" y="4583987"/>
            <a:ext cx="917834" cy="771765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26" name="Picture 25" descr="noun_1248_cc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832366" y="4999384"/>
            <a:ext cx="355298" cy="3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945668" y="2798070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Queries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Results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7984" y="2735503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</a:t>
            </a:r>
            <a:r>
              <a:rPr lang="en-US" sz="1400" dirty="0" err="1" smtClean="0">
                <a:solidFill>
                  <a:srgbClr val="000000"/>
                </a:solidFill>
                <a:latin typeface="Gill Sans"/>
                <a:cs typeface="Gill Sans"/>
              </a:rPr>
              <a:t>Cmds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823818" y="2226851"/>
            <a:ext cx="0" cy="115993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6283" y="2224048"/>
            <a:ext cx="10540" cy="114532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12086" y="2224048"/>
            <a:ext cx="0" cy="116383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-372082" y="2726950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Recs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540107" y="2593924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Cleaning Tasks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5593415" y="219637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42624" y="3859608"/>
            <a:ext cx="0" cy="48151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5621106" y="3862819"/>
            <a:ext cx="0" cy="49862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63865" y="3862819"/>
            <a:ext cx="396097" cy="75047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" idx="0"/>
          </p:cNvCxnSpPr>
          <p:nvPr/>
        </p:nvCxnSpPr>
        <p:spPr>
          <a:xfrm>
            <a:off x="2131691" y="3841507"/>
            <a:ext cx="1000309" cy="74248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4071" y="4631970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27" name="Picture 26" descr="noun_5393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4974428"/>
            <a:ext cx="364189" cy="3868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/>
          <p:cNvSpPr/>
          <p:nvPr/>
        </p:nvSpPr>
        <p:spPr>
          <a:xfrm>
            <a:off x="4334805" y="3118164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Crowd 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4805" y="1851923"/>
            <a:ext cx="2390224" cy="374928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Cleaning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462970" y="5810088"/>
            <a:ext cx="7187999" cy="512236"/>
          </a:xfrm>
          <a:prstGeom prst="rect">
            <a:avLst/>
          </a:prstGeom>
          <a:solidFill>
            <a:srgbClr val="AA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Lineage and Storage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93510" y="216479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7042709" y="259661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93" name="Regular Pentagon 92"/>
          <p:cNvSpPr/>
          <p:nvPr/>
        </p:nvSpPr>
        <p:spPr>
          <a:xfrm>
            <a:off x="7083350" y="3075212"/>
            <a:ext cx="447884" cy="4123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/>
          <a:srcRect b="17662"/>
          <a:stretch/>
        </p:blipFill>
        <p:spPr>
          <a:xfrm>
            <a:off x="7021285" y="5681952"/>
            <a:ext cx="555841" cy="533947"/>
          </a:xfrm>
          <a:prstGeom prst="rect">
            <a:avLst/>
          </a:prstGeom>
        </p:spPr>
      </p:pic>
      <p:pic>
        <p:nvPicPr>
          <p:cNvPr id="95" name="Picture 94" descr="noun_1248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7042733" y="5228053"/>
            <a:ext cx="512944" cy="428016"/>
          </a:xfrm>
          <a:prstGeom prst="rect">
            <a:avLst/>
          </a:prstGeom>
        </p:spPr>
      </p:pic>
      <p:pic>
        <p:nvPicPr>
          <p:cNvPr id="99" name="Picture 98" descr="noun_53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23" y="4683473"/>
            <a:ext cx="530564" cy="53056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595821" y="2113441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Sampling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95821" y="2624675"/>
            <a:ext cx="16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Join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95821" y="3104917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Filtering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95821" y="4734721"/>
            <a:ext cx="14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Rule-based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5821" y="5255959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Learning-based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95821" y="5772244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Crowd-based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86369" y="158798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Logical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86369" y="4279499"/>
            <a:ext cx="2149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Physical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3" name="Oval 2"/>
          <p:cNvSpPr/>
          <p:nvPr/>
        </p:nvSpPr>
        <p:spPr>
          <a:xfrm>
            <a:off x="7113853" y="3606800"/>
            <a:ext cx="394387" cy="3943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5821" y="3606800"/>
            <a:ext cx="113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2908" y="234696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82107" y="286006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096415" y="3450422"/>
            <a:ext cx="484377" cy="4459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7662"/>
          <a:stretch/>
        </p:blipFill>
        <p:spPr>
          <a:xfrm>
            <a:off x="2060683" y="5559322"/>
            <a:ext cx="555841" cy="533947"/>
          </a:xfrm>
          <a:prstGeom prst="rect">
            <a:avLst/>
          </a:prstGeom>
        </p:spPr>
      </p:pic>
      <p:pic>
        <p:nvPicPr>
          <p:cNvPr id="11" name="Picture 10" descr="noun_1248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082131" y="5013983"/>
            <a:ext cx="512944" cy="428016"/>
          </a:xfrm>
          <a:prstGeom prst="rect">
            <a:avLst/>
          </a:prstGeom>
        </p:spPr>
      </p:pic>
      <p:pic>
        <p:nvPicPr>
          <p:cNvPr id="12" name="Picture 11" descr="noun_53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21" y="4438923"/>
            <a:ext cx="530564" cy="530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5219" y="2295611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Sampling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5219" y="2888125"/>
            <a:ext cx="168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219" y="3439487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Filtering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5219" y="4449531"/>
            <a:ext cx="14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Rule-based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5219" y="5041889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Learning-based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5219" y="5629294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Crowd-based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5767" y="186159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Operators</a:t>
            </a:r>
            <a:endParaRPr lang="en-US" sz="2100" dirty="0"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5767" y="3994309"/>
            <a:ext cx="2310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Implementations</a:t>
            </a:r>
            <a:endParaRPr lang="en-US" sz="21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>
              <a:lumMod val="50000"/>
              <a:lumOff val="50000"/>
            </a:schemeClr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164</Words>
  <Application>Microsoft Macintosh PowerPoint</Application>
  <PresentationFormat>On-screen Show (4:3)</PresentationFormat>
  <Paragraphs>65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Eugene Wu</cp:lastModifiedBy>
  <cp:revision>43</cp:revision>
  <dcterms:created xsi:type="dcterms:W3CDTF">2015-03-25T18:25:36Z</dcterms:created>
  <dcterms:modified xsi:type="dcterms:W3CDTF">2015-03-26T23:57:09Z</dcterms:modified>
</cp:coreProperties>
</file>