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8A7A1-CEC3-0E4E-A366-BD82B82B68CF}" type="doc">
      <dgm:prSet loTypeId="urn:microsoft.com/office/officeart/2005/8/layout/process1" loCatId="" qsTypeId="urn:microsoft.com/office/officeart/2005/8/quickstyle/simple2" qsCatId="simple" csTypeId="urn:microsoft.com/office/officeart/2005/8/colors/accent0_3" csCatId="mainScheme" phldr="1"/>
      <dgm:spPr/>
    </dgm:pt>
    <dgm:pt modelId="{4EA20B7E-C7B4-F64F-9699-C7024CA6A5A8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Data Source:</a:t>
          </a:r>
        </a:p>
        <a:p>
          <a:r>
            <a:rPr lang="en-US" sz="3000" b="1" dirty="0" smtClean="0">
              <a:latin typeface="Helvetica"/>
              <a:cs typeface="Helvetica"/>
            </a:rPr>
            <a:t>Yelp</a:t>
          </a:r>
          <a:endParaRPr lang="en-US" sz="3000" b="1" dirty="0">
            <a:latin typeface="Helvetica"/>
            <a:cs typeface="Helvetica"/>
          </a:endParaRPr>
        </a:p>
      </dgm:t>
    </dgm:pt>
    <dgm:pt modelId="{82B51BE2-666E-D145-AA8A-2E5025D3C1C0}" type="parTrans" cxnId="{EAB5E2D5-FEFD-4644-A6C5-BA6241D678BB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A1D0BA35-AFE0-E24F-A30F-C9FC243B778A}" type="sibTrans" cxnId="{EAB5E2D5-FEFD-4644-A6C5-BA6241D678BB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6D64029F-C36F-1844-BE04-6978FFA81DA0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Similarity Join:</a:t>
          </a:r>
        </a:p>
        <a:p>
          <a:r>
            <a:rPr lang="en-US" sz="3000" b="1" dirty="0" err="1" smtClean="0">
              <a:latin typeface="Helvetica"/>
              <a:cs typeface="Helvetica"/>
            </a:rPr>
            <a:t>Jaccard</a:t>
          </a:r>
          <a:r>
            <a:rPr lang="en-US" sz="3000" b="1" dirty="0" smtClean="0">
              <a:latin typeface="Helvetica"/>
              <a:cs typeface="Helvetica"/>
            </a:rPr>
            <a:t> 0.8</a:t>
          </a:r>
          <a:endParaRPr lang="en-US" sz="3000" b="1" dirty="0">
            <a:latin typeface="Helvetica"/>
            <a:cs typeface="Helvetica"/>
          </a:endParaRPr>
        </a:p>
      </dgm:t>
    </dgm:pt>
    <dgm:pt modelId="{CAD72271-73FF-E047-BC8D-42344E910694}" type="parTrans" cxnId="{08DDCA04-0AEF-4744-9A4E-098740E927D7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5E615EBC-F8FE-EC4A-8B50-F9759DE97244}" type="sibTrans" cxnId="{08DDCA04-0AEF-4744-9A4E-098740E927D7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279ABC7B-3F9E-B046-AB35-7D398BEF705C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Filtering</a:t>
          </a:r>
        </a:p>
        <a:p>
          <a:r>
            <a:rPr lang="en-US" sz="3000" b="1" dirty="0" smtClean="0">
              <a:latin typeface="Helvetica"/>
              <a:cs typeface="Helvetica"/>
            </a:rPr>
            <a:t>None</a:t>
          </a:r>
          <a:endParaRPr lang="en-US" sz="3000" b="1" dirty="0">
            <a:latin typeface="Helvetica"/>
            <a:cs typeface="Helvetica"/>
          </a:endParaRPr>
        </a:p>
      </dgm:t>
    </dgm:pt>
    <dgm:pt modelId="{B7B05CCE-D26F-0646-A02C-490DD5A3A4C2}" type="par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9BFAFCFE-6F94-1847-BBD3-36D6DC6BB528}" type="sib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30DB231D-E9CD-7448-8DD5-1C79C466B475}" type="pres">
      <dgm:prSet presAssocID="{9388A7A1-CEC3-0E4E-A366-BD82B82B68CF}" presName="Name0" presStyleCnt="0">
        <dgm:presLayoutVars>
          <dgm:dir/>
          <dgm:resizeHandles val="exact"/>
        </dgm:presLayoutVars>
      </dgm:prSet>
      <dgm:spPr/>
    </dgm:pt>
    <dgm:pt modelId="{C16A8B18-0118-CA4A-85AE-E7CD436CAEED}" type="pres">
      <dgm:prSet presAssocID="{4EA20B7E-C7B4-F64F-9699-C7024CA6A5A8}" presName="node" presStyleLbl="node1" presStyleIdx="0" presStyleCnt="3">
        <dgm:presLayoutVars>
          <dgm:bulletEnabled val="1"/>
        </dgm:presLayoutVars>
      </dgm:prSet>
      <dgm:spPr/>
    </dgm:pt>
    <dgm:pt modelId="{6E24CDDF-A7AC-2240-B54F-EDB2B094B0D2}" type="pres">
      <dgm:prSet presAssocID="{A1D0BA35-AFE0-E24F-A30F-C9FC243B778A}" presName="sibTrans" presStyleLbl="sibTrans2D1" presStyleIdx="0" presStyleCnt="2"/>
      <dgm:spPr/>
    </dgm:pt>
    <dgm:pt modelId="{90AA9126-6FB3-4D41-AD9C-D828B7700051}" type="pres">
      <dgm:prSet presAssocID="{A1D0BA35-AFE0-E24F-A30F-C9FC243B778A}" presName="connectorText" presStyleLbl="sibTrans2D1" presStyleIdx="0" presStyleCnt="2"/>
      <dgm:spPr/>
    </dgm:pt>
    <dgm:pt modelId="{81CF05FF-FD12-1B4E-8B9E-3E08E0D4EDFC}" type="pres">
      <dgm:prSet presAssocID="{6D64029F-C36F-1844-BE04-6978FFA8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0B45-F534-774D-9815-0AD86189893F}" type="pres">
      <dgm:prSet presAssocID="{5E615EBC-F8FE-EC4A-8B50-F9759DE97244}" presName="sibTrans" presStyleLbl="sibTrans2D1" presStyleIdx="1" presStyleCnt="2"/>
      <dgm:spPr/>
    </dgm:pt>
    <dgm:pt modelId="{28E0C4C0-F359-BE4D-AAFF-1C43F495AFD5}" type="pres">
      <dgm:prSet presAssocID="{5E615EBC-F8FE-EC4A-8B50-F9759DE97244}" presName="connectorText" presStyleLbl="sibTrans2D1" presStyleIdx="1" presStyleCnt="2"/>
      <dgm:spPr/>
    </dgm:pt>
    <dgm:pt modelId="{A69C7AAE-4E97-6145-B871-D632CA6914F1}" type="pres">
      <dgm:prSet presAssocID="{279ABC7B-3F9E-B046-AB35-7D398BEF705C}" presName="node" presStyleLbl="node1" presStyleIdx="2" presStyleCnt="3">
        <dgm:presLayoutVars>
          <dgm:bulletEnabled val="1"/>
        </dgm:presLayoutVars>
      </dgm:prSet>
      <dgm:spPr/>
    </dgm:pt>
  </dgm:ptLst>
  <dgm:cxnLst>
    <dgm:cxn modelId="{1193AE46-CA7D-D347-A2C3-655657411ABD}" type="presOf" srcId="{4EA20B7E-C7B4-F64F-9699-C7024CA6A5A8}" destId="{C16A8B18-0118-CA4A-85AE-E7CD436CAEED}" srcOrd="0" destOrd="0" presId="urn:microsoft.com/office/officeart/2005/8/layout/process1"/>
    <dgm:cxn modelId="{5F19E942-04D9-F848-816E-67B51F224904}" type="presOf" srcId="{279ABC7B-3F9E-B046-AB35-7D398BEF705C}" destId="{A69C7AAE-4E97-6145-B871-D632CA6914F1}" srcOrd="0" destOrd="0" presId="urn:microsoft.com/office/officeart/2005/8/layout/process1"/>
    <dgm:cxn modelId="{EA51A6DC-9330-D742-865D-673F65C07C7A}" srcId="{9388A7A1-CEC3-0E4E-A366-BD82B82B68CF}" destId="{279ABC7B-3F9E-B046-AB35-7D398BEF705C}" srcOrd="2" destOrd="0" parTransId="{B7B05CCE-D26F-0646-A02C-490DD5A3A4C2}" sibTransId="{9BFAFCFE-6F94-1847-BBD3-36D6DC6BB528}"/>
    <dgm:cxn modelId="{F3A85583-DD5E-D34D-974D-FE9C1E9163D5}" type="presOf" srcId="{5E615EBC-F8FE-EC4A-8B50-F9759DE97244}" destId="{93090B45-F534-774D-9815-0AD86189893F}" srcOrd="0" destOrd="0" presId="urn:microsoft.com/office/officeart/2005/8/layout/process1"/>
    <dgm:cxn modelId="{52CC9D33-9B82-9241-BE8E-17BCFFF839F1}" type="presOf" srcId="{5E615EBC-F8FE-EC4A-8B50-F9759DE97244}" destId="{28E0C4C0-F359-BE4D-AAFF-1C43F495AFD5}" srcOrd="1" destOrd="0" presId="urn:microsoft.com/office/officeart/2005/8/layout/process1"/>
    <dgm:cxn modelId="{10932E2D-4B14-5940-AD57-6C2796AF4B24}" type="presOf" srcId="{A1D0BA35-AFE0-E24F-A30F-C9FC243B778A}" destId="{6E24CDDF-A7AC-2240-B54F-EDB2B094B0D2}" srcOrd="0" destOrd="0" presId="urn:microsoft.com/office/officeart/2005/8/layout/process1"/>
    <dgm:cxn modelId="{68DD2183-70CD-504D-8A06-DFB202BDD167}" type="presOf" srcId="{A1D0BA35-AFE0-E24F-A30F-C9FC243B778A}" destId="{90AA9126-6FB3-4D41-AD9C-D828B7700051}" srcOrd="1" destOrd="0" presId="urn:microsoft.com/office/officeart/2005/8/layout/process1"/>
    <dgm:cxn modelId="{EAB5E2D5-FEFD-4644-A6C5-BA6241D678BB}" srcId="{9388A7A1-CEC3-0E4E-A366-BD82B82B68CF}" destId="{4EA20B7E-C7B4-F64F-9699-C7024CA6A5A8}" srcOrd="0" destOrd="0" parTransId="{82B51BE2-666E-D145-AA8A-2E5025D3C1C0}" sibTransId="{A1D0BA35-AFE0-E24F-A30F-C9FC243B778A}"/>
    <dgm:cxn modelId="{08DDCA04-0AEF-4744-9A4E-098740E927D7}" srcId="{9388A7A1-CEC3-0E4E-A366-BD82B82B68CF}" destId="{6D64029F-C36F-1844-BE04-6978FFA81DA0}" srcOrd="1" destOrd="0" parTransId="{CAD72271-73FF-E047-BC8D-42344E910694}" sibTransId="{5E615EBC-F8FE-EC4A-8B50-F9759DE97244}"/>
    <dgm:cxn modelId="{D6F20DF8-0CC7-DD4B-A95F-093FCE4F68AB}" type="presOf" srcId="{9388A7A1-CEC3-0E4E-A366-BD82B82B68CF}" destId="{30DB231D-E9CD-7448-8DD5-1C79C466B475}" srcOrd="0" destOrd="0" presId="urn:microsoft.com/office/officeart/2005/8/layout/process1"/>
    <dgm:cxn modelId="{44316F06-CA62-3F47-B701-F43770D44B4B}" type="presOf" srcId="{6D64029F-C36F-1844-BE04-6978FFA81DA0}" destId="{81CF05FF-FD12-1B4E-8B9E-3E08E0D4EDFC}" srcOrd="0" destOrd="0" presId="urn:microsoft.com/office/officeart/2005/8/layout/process1"/>
    <dgm:cxn modelId="{5B379142-BC40-9E48-8AEF-9C820AB2D68C}" type="presParOf" srcId="{30DB231D-E9CD-7448-8DD5-1C79C466B475}" destId="{C16A8B18-0118-CA4A-85AE-E7CD436CAEED}" srcOrd="0" destOrd="0" presId="urn:microsoft.com/office/officeart/2005/8/layout/process1"/>
    <dgm:cxn modelId="{085D464F-2721-144B-871C-5A738C081134}" type="presParOf" srcId="{30DB231D-E9CD-7448-8DD5-1C79C466B475}" destId="{6E24CDDF-A7AC-2240-B54F-EDB2B094B0D2}" srcOrd="1" destOrd="0" presId="urn:microsoft.com/office/officeart/2005/8/layout/process1"/>
    <dgm:cxn modelId="{0FB240DB-B0E9-B040-9405-31DC674AE27D}" type="presParOf" srcId="{6E24CDDF-A7AC-2240-B54F-EDB2B094B0D2}" destId="{90AA9126-6FB3-4D41-AD9C-D828B7700051}" srcOrd="0" destOrd="0" presId="urn:microsoft.com/office/officeart/2005/8/layout/process1"/>
    <dgm:cxn modelId="{9242CEDB-FC73-CF4B-89B7-8E21F2C29006}" type="presParOf" srcId="{30DB231D-E9CD-7448-8DD5-1C79C466B475}" destId="{81CF05FF-FD12-1B4E-8B9E-3E08E0D4EDFC}" srcOrd="2" destOrd="0" presId="urn:microsoft.com/office/officeart/2005/8/layout/process1"/>
    <dgm:cxn modelId="{88ABAB06-3362-6F41-8AC2-B16D9260BD39}" type="presParOf" srcId="{30DB231D-E9CD-7448-8DD5-1C79C466B475}" destId="{93090B45-F534-774D-9815-0AD86189893F}" srcOrd="3" destOrd="0" presId="urn:microsoft.com/office/officeart/2005/8/layout/process1"/>
    <dgm:cxn modelId="{3E7EA052-A63E-FB48-AC30-A03A41FC3724}" type="presParOf" srcId="{93090B45-F534-774D-9815-0AD86189893F}" destId="{28E0C4C0-F359-BE4D-AAFF-1C43F495AFD5}" srcOrd="0" destOrd="0" presId="urn:microsoft.com/office/officeart/2005/8/layout/process1"/>
    <dgm:cxn modelId="{99DE8859-8354-9F48-BA13-725C4673412F}" type="presParOf" srcId="{30DB231D-E9CD-7448-8DD5-1C79C466B475}" destId="{A69C7AAE-4E97-6145-B871-D632CA6914F1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8A7A1-CEC3-0E4E-A366-BD82B82B68CF}" type="doc">
      <dgm:prSet loTypeId="urn:microsoft.com/office/officeart/2005/8/layout/process1" loCatId="" qsTypeId="urn:microsoft.com/office/officeart/2005/8/quickstyle/simple2" qsCatId="simple" csTypeId="urn:microsoft.com/office/officeart/2005/8/colors/accent0_3" csCatId="mainScheme" phldr="1"/>
      <dgm:spPr/>
    </dgm:pt>
    <dgm:pt modelId="{4EA20B7E-C7B4-F64F-9699-C7024CA6A5A8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Data Source:</a:t>
          </a:r>
        </a:p>
        <a:p>
          <a:r>
            <a:rPr lang="en-US" sz="3000" b="1" dirty="0" smtClean="0">
              <a:latin typeface="Helvetica"/>
              <a:cs typeface="Helvetica"/>
            </a:rPr>
            <a:t>Yelp</a:t>
          </a:r>
          <a:endParaRPr lang="en-US" sz="3000" b="1" dirty="0">
            <a:latin typeface="Helvetica"/>
            <a:cs typeface="Helvetica"/>
          </a:endParaRPr>
        </a:p>
      </dgm:t>
    </dgm:pt>
    <dgm:pt modelId="{82B51BE2-666E-D145-AA8A-2E5025D3C1C0}" type="parTrans" cxnId="{EAB5E2D5-FEFD-4644-A6C5-BA6241D678BB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A1D0BA35-AFE0-E24F-A30F-C9FC243B778A}" type="sibTrans" cxnId="{EAB5E2D5-FEFD-4644-A6C5-BA6241D678BB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6D64029F-C36F-1844-BE04-6978FFA81DA0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Similarity Join:</a:t>
          </a:r>
        </a:p>
        <a:p>
          <a:r>
            <a:rPr lang="en-US" sz="3000" b="1" dirty="0" err="1" smtClean="0">
              <a:latin typeface="Helvetica"/>
              <a:cs typeface="Helvetica"/>
            </a:rPr>
            <a:t>Jaccard</a:t>
          </a:r>
          <a:r>
            <a:rPr lang="en-US" sz="3000" b="1" dirty="0" smtClean="0">
              <a:latin typeface="Helvetica"/>
              <a:cs typeface="Helvetica"/>
            </a:rPr>
            <a:t> 0.8</a:t>
          </a:r>
          <a:endParaRPr lang="en-US" sz="3000" b="1" dirty="0">
            <a:latin typeface="Helvetica"/>
            <a:cs typeface="Helvetica"/>
          </a:endParaRPr>
        </a:p>
      </dgm:t>
    </dgm:pt>
    <dgm:pt modelId="{CAD72271-73FF-E047-BC8D-42344E910694}" type="parTrans" cxnId="{08DDCA04-0AEF-4744-9A4E-098740E927D7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5E615EBC-F8FE-EC4A-8B50-F9759DE97244}" type="sibTrans" cxnId="{08DDCA04-0AEF-4744-9A4E-098740E927D7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279ABC7B-3F9E-B046-AB35-7D398BEF705C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Filtering</a:t>
          </a:r>
        </a:p>
        <a:p>
          <a:r>
            <a:rPr lang="en-US" sz="3000" b="1" dirty="0" smtClean="0">
              <a:latin typeface="Helvetica"/>
              <a:cs typeface="Helvetica"/>
            </a:rPr>
            <a:t>None</a:t>
          </a:r>
          <a:endParaRPr lang="en-US" sz="3000" b="1" dirty="0">
            <a:latin typeface="Helvetica"/>
            <a:cs typeface="Helvetica"/>
          </a:endParaRPr>
        </a:p>
      </dgm:t>
    </dgm:pt>
    <dgm:pt modelId="{B7B05CCE-D26F-0646-A02C-490DD5A3A4C2}" type="par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9BFAFCFE-6F94-1847-BBD3-36D6DC6BB528}" type="sib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30DB231D-E9CD-7448-8DD5-1C79C466B475}" type="pres">
      <dgm:prSet presAssocID="{9388A7A1-CEC3-0E4E-A366-BD82B82B68CF}" presName="Name0" presStyleCnt="0">
        <dgm:presLayoutVars>
          <dgm:dir/>
          <dgm:resizeHandles val="exact"/>
        </dgm:presLayoutVars>
      </dgm:prSet>
      <dgm:spPr/>
    </dgm:pt>
    <dgm:pt modelId="{C16A8B18-0118-CA4A-85AE-E7CD436CAEED}" type="pres">
      <dgm:prSet presAssocID="{4EA20B7E-C7B4-F64F-9699-C7024CA6A5A8}" presName="node" presStyleLbl="node1" presStyleIdx="0" presStyleCnt="3">
        <dgm:presLayoutVars>
          <dgm:bulletEnabled val="1"/>
        </dgm:presLayoutVars>
      </dgm:prSet>
      <dgm:spPr/>
    </dgm:pt>
    <dgm:pt modelId="{6E24CDDF-A7AC-2240-B54F-EDB2B094B0D2}" type="pres">
      <dgm:prSet presAssocID="{A1D0BA35-AFE0-E24F-A30F-C9FC243B778A}" presName="sibTrans" presStyleLbl="sibTrans2D1" presStyleIdx="0" presStyleCnt="2"/>
      <dgm:spPr/>
    </dgm:pt>
    <dgm:pt modelId="{90AA9126-6FB3-4D41-AD9C-D828B7700051}" type="pres">
      <dgm:prSet presAssocID="{A1D0BA35-AFE0-E24F-A30F-C9FC243B778A}" presName="connectorText" presStyleLbl="sibTrans2D1" presStyleIdx="0" presStyleCnt="2"/>
      <dgm:spPr/>
    </dgm:pt>
    <dgm:pt modelId="{81CF05FF-FD12-1B4E-8B9E-3E08E0D4EDFC}" type="pres">
      <dgm:prSet presAssocID="{6D64029F-C36F-1844-BE04-6978FFA8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0B45-F534-774D-9815-0AD86189893F}" type="pres">
      <dgm:prSet presAssocID="{5E615EBC-F8FE-EC4A-8B50-F9759DE97244}" presName="sibTrans" presStyleLbl="sibTrans2D1" presStyleIdx="1" presStyleCnt="2"/>
      <dgm:spPr/>
    </dgm:pt>
    <dgm:pt modelId="{28E0C4C0-F359-BE4D-AAFF-1C43F495AFD5}" type="pres">
      <dgm:prSet presAssocID="{5E615EBC-F8FE-EC4A-8B50-F9759DE97244}" presName="connectorText" presStyleLbl="sibTrans2D1" presStyleIdx="1" presStyleCnt="2"/>
      <dgm:spPr/>
    </dgm:pt>
    <dgm:pt modelId="{A69C7AAE-4E97-6145-B871-D632CA6914F1}" type="pres">
      <dgm:prSet presAssocID="{279ABC7B-3F9E-B046-AB35-7D398BEF705C}" presName="node" presStyleLbl="node1" presStyleIdx="2" presStyleCnt="3">
        <dgm:presLayoutVars>
          <dgm:bulletEnabled val="1"/>
        </dgm:presLayoutVars>
      </dgm:prSet>
      <dgm:spPr/>
    </dgm:pt>
  </dgm:ptLst>
  <dgm:cxnLst>
    <dgm:cxn modelId="{04985A8B-B948-E347-B916-A463C8CAFCEE}" type="presOf" srcId="{4EA20B7E-C7B4-F64F-9699-C7024CA6A5A8}" destId="{C16A8B18-0118-CA4A-85AE-E7CD436CAEED}" srcOrd="0" destOrd="0" presId="urn:microsoft.com/office/officeart/2005/8/layout/process1"/>
    <dgm:cxn modelId="{09C67EAC-2F0C-A847-A65B-13261F49CB47}" type="presOf" srcId="{5E615EBC-F8FE-EC4A-8B50-F9759DE97244}" destId="{93090B45-F534-774D-9815-0AD86189893F}" srcOrd="0" destOrd="0" presId="urn:microsoft.com/office/officeart/2005/8/layout/process1"/>
    <dgm:cxn modelId="{F61440D3-A98A-334E-A945-3E702AB67B1A}" type="presOf" srcId="{6D64029F-C36F-1844-BE04-6978FFA81DA0}" destId="{81CF05FF-FD12-1B4E-8B9E-3E08E0D4EDFC}" srcOrd="0" destOrd="0" presId="urn:microsoft.com/office/officeart/2005/8/layout/process1"/>
    <dgm:cxn modelId="{EA51A6DC-9330-D742-865D-673F65C07C7A}" srcId="{9388A7A1-CEC3-0E4E-A366-BD82B82B68CF}" destId="{279ABC7B-3F9E-B046-AB35-7D398BEF705C}" srcOrd="2" destOrd="0" parTransId="{B7B05CCE-D26F-0646-A02C-490DD5A3A4C2}" sibTransId="{9BFAFCFE-6F94-1847-BBD3-36D6DC6BB528}"/>
    <dgm:cxn modelId="{B4991D5E-4D59-E347-A9D2-4E7C5D778291}" type="presOf" srcId="{9388A7A1-CEC3-0E4E-A366-BD82B82B68CF}" destId="{30DB231D-E9CD-7448-8DD5-1C79C466B475}" srcOrd="0" destOrd="0" presId="urn:microsoft.com/office/officeart/2005/8/layout/process1"/>
    <dgm:cxn modelId="{E4E5E24C-5BF5-7548-9E89-211D0D2E3F33}" type="presOf" srcId="{A1D0BA35-AFE0-E24F-A30F-C9FC243B778A}" destId="{90AA9126-6FB3-4D41-AD9C-D828B7700051}" srcOrd="1" destOrd="0" presId="urn:microsoft.com/office/officeart/2005/8/layout/process1"/>
    <dgm:cxn modelId="{08DDCA04-0AEF-4744-9A4E-098740E927D7}" srcId="{9388A7A1-CEC3-0E4E-A366-BD82B82B68CF}" destId="{6D64029F-C36F-1844-BE04-6978FFA81DA0}" srcOrd="1" destOrd="0" parTransId="{CAD72271-73FF-E047-BC8D-42344E910694}" sibTransId="{5E615EBC-F8FE-EC4A-8B50-F9759DE97244}"/>
    <dgm:cxn modelId="{B373D0FD-3834-1946-BFD2-EA11B9290F37}" type="presOf" srcId="{5E615EBC-F8FE-EC4A-8B50-F9759DE97244}" destId="{28E0C4C0-F359-BE4D-AAFF-1C43F495AFD5}" srcOrd="1" destOrd="0" presId="urn:microsoft.com/office/officeart/2005/8/layout/process1"/>
    <dgm:cxn modelId="{9F808157-B11F-D64E-A8F5-864C549CF6F9}" type="presOf" srcId="{A1D0BA35-AFE0-E24F-A30F-C9FC243B778A}" destId="{6E24CDDF-A7AC-2240-B54F-EDB2B094B0D2}" srcOrd="0" destOrd="0" presId="urn:microsoft.com/office/officeart/2005/8/layout/process1"/>
    <dgm:cxn modelId="{EAB5E2D5-FEFD-4644-A6C5-BA6241D678BB}" srcId="{9388A7A1-CEC3-0E4E-A366-BD82B82B68CF}" destId="{4EA20B7E-C7B4-F64F-9699-C7024CA6A5A8}" srcOrd="0" destOrd="0" parTransId="{82B51BE2-666E-D145-AA8A-2E5025D3C1C0}" sibTransId="{A1D0BA35-AFE0-E24F-A30F-C9FC243B778A}"/>
    <dgm:cxn modelId="{319AB7A8-3295-ED4A-85F8-57DEEAA9E1BD}" type="presOf" srcId="{279ABC7B-3F9E-B046-AB35-7D398BEF705C}" destId="{A69C7AAE-4E97-6145-B871-D632CA6914F1}" srcOrd="0" destOrd="0" presId="urn:microsoft.com/office/officeart/2005/8/layout/process1"/>
    <dgm:cxn modelId="{1D6B93B0-87DD-E744-B2D4-52AF7AA04059}" type="presParOf" srcId="{30DB231D-E9CD-7448-8DD5-1C79C466B475}" destId="{C16A8B18-0118-CA4A-85AE-E7CD436CAEED}" srcOrd="0" destOrd="0" presId="urn:microsoft.com/office/officeart/2005/8/layout/process1"/>
    <dgm:cxn modelId="{686C58CB-C296-E64F-9510-29685B17D347}" type="presParOf" srcId="{30DB231D-E9CD-7448-8DD5-1C79C466B475}" destId="{6E24CDDF-A7AC-2240-B54F-EDB2B094B0D2}" srcOrd="1" destOrd="0" presId="urn:microsoft.com/office/officeart/2005/8/layout/process1"/>
    <dgm:cxn modelId="{7C809B72-7F16-E94F-9996-1575778DA0EE}" type="presParOf" srcId="{6E24CDDF-A7AC-2240-B54F-EDB2B094B0D2}" destId="{90AA9126-6FB3-4D41-AD9C-D828B7700051}" srcOrd="0" destOrd="0" presId="urn:microsoft.com/office/officeart/2005/8/layout/process1"/>
    <dgm:cxn modelId="{64A1284E-D1A8-1B45-8CC3-FAEC56FC04BC}" type="presParOf" srcId="{30DB231D-E9CD-7448-8DD5-1C79C466B475}" destId="{81CF05FF-FD12-1B4E-8B9E-3E08E0D4EDFC}" srcOrd="2" destOrd="0" presId="urn:microsoft.com/office/officeart/2005/8/layout/process1"/>
    <dgm:cxn modelId="{377C39F9-F258-824F-B6A6-DDDDE8AF0742}" type="presParOf" srcId="{30DB231D-E9CD-7448-8DD5-1C79C466B475}" destId="{93090B45-F534-774D-9815-0AD86189893F}" srcOrd="3" destOrd="0" presId="urn:microsoft.com/office/officeart/2005/8/layout/process1"/>
    <dgm:cxn modelId="{240F5294-8F8B-5844-AB1C-93D7CE9E31E3}" type="presParOf" srcId="{93090B45-F534-774D-9815-0AD86189893F}" destId="{28E0C4C0-F359-BE4D-AAFF-1C43F495AFD5}" srcOrd="0" destOrd="0" presId="urn:microsoft.com/office/officeart/2005/8/layout/process1"/>
    <dgm:cxn modelId="{8CB18A8E-FE10-7D41-ACA1-140C42D4B028}" type="presParOf" srcId="{30DB231D-E9CD-7448-8DD5-1C79C466B475}" destId="{A69C7AAE-4E97-6145-B871-D632CA6914F1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8B18-0118-CA4A-85AE-E7CD436CAEED}">
      <dsp:nvSpPr>
        <dsp:cNvPr id="0" name=""/>
        <dsp:cNvSpPr/>
      </dsp:nvSpPr>
      <dsp:spPr>
        <a:xfrm>
          <a:off x="898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Data Source: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Yelp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60585" y="1202678"/>
        <a:ext cx="2581515" cy="1658642"/>
      </dsp:txXfrm>
    </dsp:sp>
    <dsp:sp modelId="{6E24CDDF-A7AC-2240-B54F-EDB2B094B0D2}">
      <dsp:nvSpPr>
        <dsp:cNvPr id="0" name=""/>
        <dsp:cNvSpPr/>
      </dsp:nvSpPr>
      <dsp:spPr>
        <a:xfrm>
          <a:off x="296217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2962176" y="1832256"/>
        <a:ext cx="398412" cy="399486"/>
      </dsp:txXfrm>
    </dsp:sp>
    <dsp:sp modelId="{81CF05FF-FD12-1B4E-8B9E-3E08E0D4EDFC}">
      <dsp:nvSpPr>
        <dsp:cNvPr id="0" name=""/>
        <dsp:cNvSpPr/>
      </dsp:nvSpPr>
      <dsp:spPr>
        <a:xfrm>
          <a:off x="376759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Similarity Join: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Helvetica"/>
              <a:cs typeface="Helvetica"/>
            </a:rPr>
            <a:t>Jaccard</a:t>
          </a:r>
          <a:r>
            <a:rPr lang="en-US" sz="3000" b="1" kern="1200" dirty="0" smtClean="0">
              <a:latin typeface="Helvetica"/>
              <a:cs typeface="Helvetica"/>
            </a:rPr>
            <a:t> 0.8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3819195" y="1202678"/>
        <a:ext cx="2581515" cy="1658642"/>
      </dsp:txXfrm>
    </dsp:sp>
    <dsp:sp modelId="{93090B45-F534-774D-9815-0AD86189893F}">
      <dsp:nvSpPr>
        <dsp:cNvPr id="0" name=""/>
        <dsp:cNvSpPr/>
      </dsp:nvSpPr>
      <dsp:spPr>
        <a:xfrm>
          <a:off x="672078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6720786" y="1832256"/>
        <a:ext cx="398412" cy="399486"/>
      </dsp:txXfrm>
    </dsp:sp>
    <dsp:sp modelId="{A69C7AAE-4E97-6145-B871-D632CA6914F1}">
      <dsp:nvSpPr>
        <dsp:cNvPr id="0" name=""/>
        <dsp:cNvSpPr/>
      </dsp:nvSpPr>
      <dsp:spPr>
        <a:xfrm>
          <a:off x="752620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Filtering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None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7577805" y="1202678"/>
        <a:ext cx="2581515" cy="1658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8B18-0118-CA4A-85AE-E7CD436CAEED}">
      <dsp:nvSpPr>
        <dsp:cNvPr id="0" name=""/>
        <dsp:cNvSpPr/>
      </dsp:nvSpPr>
      <dsp:spPr>
        <a:xfrm>
          <a:off x="898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Data Source: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Yelp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60585" y="1202678"/>
        <a:ext cx="2581515" cy="1658642"/>
      </dsp:txXfrm>
    </dsp:sp>
    <dsp:sp modelId="{6E24CDDF-A7AC-2240-B54F-EDB2B094B0D2}">
      <dsp:nvSpPr>
        <dsp:cNvPr id="0" name=""/>
        <dsp:cNvSpPr/>
      </dsp:nvSpPr>
      <dsp:spPr>
        <a:xfrm>
          <a:off x="296217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2962176" y="1832256"/>
        <a:ext cx="398412" cy="399486"/>
      </dsp:txXfrm>
    </dsp:sp>
    <dsp:sp modelId="{81CF05FF-FD12-1B4E-8B9E-3E08E0D4EDFC}">
      <dsp:nvSpPr>
        <dsp:cNvPr id="0" name=""/>
        <dsp:cNvSpPr/>
      </dsp:nvSpPr>
      <dsp:spPr>
        <a:xfrm>
          <a:off x="3767592" y="1151075"/>
          <a:ext cx="2684721" cy="17618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Similarity Join: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Helvetica"/>
              <a:cs typeface="Helvetica"/>
            </a:rPr>
            <a:t>Jaccard</a:t>
          </a:r>
          <a:r>
            <a:rPr lang="en-US" sz="3000" b="1" kern="1200" dirty="0" smtClean="0">
              <a:latin typeface="Helvetica"/>
              <a:cs typeface="Helvetica"/>
            </a:rPr>
            <a:t> 0.8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3819195" y="1202678"/>
        <a:ext cx="2581515" cy="1658642"/>
      </dsp:txXfrm>
    </dsp:sp>
    <dsp:sp modelId="{93090B45-F534-774D-9815-0AD86189893F}">
      <dsp:nvSpPr>
        <dsp:cNvPr id="0" name=""/>
        <dsp:cNvSpPr/>
      </dsp:nvSpPr>
      <dsp:spPr>
        <a:xfrm>
          <a:off x="672078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6720786" y="1832256"/>
        <a:ext cx="398412" cy="399486"/>
      </dsp:txXfrm>
    </dsp:sp>
    <dsp:sp modelId="{A69C7AAE-4E97-6145-B871-D632CA6914F1}">
      <dsp:nvSpPr>
        <dsp:cNvPr id="0" name=""/>
        <dsp:cNvSpPr/>
      </dsp:nvSpPr>
      <dsp:spPr>
        <a:xfrm>
          <a:off x="752620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Filtering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None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7577805" y="1202678"/>
        <a:ext cx="2581515" cy="165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63745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Carl’s Junior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2132</a:t>
                      </a:r>
                      <a:r>
                        <a:rPr lang="en-US" baseline="0" dirty="0" smtClean="0"/>
                        <a:t> East Hayward.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Food American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Peking</a:t>
                      </a:r>
                      <a:r>
                        <a:rPr lang="en-US" baseline="0" dirty="0" smtClean="0"/>
                        <a:t> 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Bayshore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Peking 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Bayshore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 Cafe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 Courtyard </a:t>
                      </a:r>
                      <a:r>
                        <a:rPr lang="en-US" dirty="0" err="1" smtClean="0"/>
                        <a:t>Wy</a:t>
                      </a:r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Shop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188" t="19609" r="3676" b="1103"/>
          <a:stretch/>
        </p:blipFill>
        <p:spPr>
          <a:xfrm>
            <a:off x="4832816" y="3284190"/>
            <a:ext cx="2902644" cy="5278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148818" y="4213406"/>
            <a:ext cx="2423678" cy="2318811"/>
            <a:chOff x="1148818" y="4213406"/>
            <a:chExt cx="2423678" cy="2318811"/>
          </a:xfrm>
        </p:grpSpPr>
        <p:sp>
          <p:nvSpPr>
            <p:cNvPr id="8" name="Rectangle 7"/>
            <p:cNvSpPr/>
            <p:nvPr/>
          </p:nvSpPr>
          <p:spPr>
            <a:xfrm>
              <a:off x="1962816" y="4503269"/>
              <a:ext cx="445345" cy="161655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4468" y="5060175"/>
              <a:ext cx="445345" cy="1059652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0494" y="6162885"/>
              <a:ext cx="2032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Precision   Recall</a:t>
              </a:r>
              <a:endParaRPr lang="en-US" dirty="0">
                <a:latin typeface="Helvetica"/>
                <a:cs typeface="Helvetic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40494" y="6119827"/>
              <a:ext cx="203200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556988" y="4367364"/>
              <a:ext cx="0" cy="17689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48818" y="4213406"/>
              <a:ext cx="45765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</a:t>
              </a:r>
            </a:p>
            <a:p>
              <a:endParaRPr lang="en-US" sz="1400" dirty="0"/>
            </a:p>
            <a:p>
              <a:r>
                <a:rPr lang="en-US" sz="1400" dirty="0" smtClean="0"/>
                <a:t>75</a:t>
              </a:r>
            </a:p>
            <a:p>
              <a:endParaRPr lang="en-US" sz="1400" dirty="0"/>
            </a:p>
            <a:p>
              <a:r>
                <a:rPr lang="en-US" sz="1400" dirty="0" smtClean="0"/>
                <a:t>50</a:t>
              </a:r>
            </a:p>
            <a:p>
              <a:endParaRPr lang="en-US" sz="1400" dirty="0"/>
            </a:p>
            <a:p>
              <a:r>
                <a:rPr lang="en-US" sz="1400" dirty="0" smtClean="0"/>
                <a:t>25</a:t>
              </a:r>
            </a:p>
            <a:p>
              <a:endParaRPr lang="en-US" sz="1400" dirty="0"/>
            </a:p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6496"/>
              </p:ext>
            </p:extLst>
          </p:nvPr>
        </p:nvGraphicFramePr>
        <p:xfrm>
          <a:off x="4253398" y="3974914"/>
          <a:ext cx="6491672" cy="2557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5836"/>
                <a:gridCol w="3245836"/>
              </a:tblGrid>
              <a:tr h="606583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FFFFFF"/>
                          </a:solidFill>
                        </a:rPr>
                        <a:t>Category 1</a:t>
                      </a:r>
                      <a:endParaRPr lang="en-US" sz="2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FFFFFF"/>
                          </a:solidFill>
                        </a:rPr>
                        <a:t>Category 2</a:t>
                      </a:r>
                      <a:endParaRPr lang="en-US" sz="2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Fast Food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2A9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Fast Food American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2A90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French</a:t>
                      </a:r>
                      <a:r>
                        <a:rPr lang="en-US" sz="2600" baseline="0" dirty="0" smtClean="0">
                          <a:solidFill>
                            <a:schemeClr val="bg1"/>
                          </a:solidFill>
                        </a:rPr>
                        <a:t> Bistro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2A9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bg1"/>
                          </a:solidFill>
                        </a:rPr>
                        <a:t>Café Bistro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2A90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FFFF"/>
                          </a:solidFill>
                        </a:rPr>
                        <a:t>Chinese</a:t>
                      </a:r>
                      <a:endParaRPr lang="en-US" sz="2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FFFF"/>
                          </a:solidFill>
                        </a:rPr>
                        <a:t>China Cuisine</a:t>
                      </a:r>
                      <a:endParaRPr lang="en-US" sz="2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</a:tr>
              <a:tr h="311918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FFFFFF"/>
                          </a:solidFill>
                        </a:rPr>
                        <a:t>Italian</a:t>
                      </a:r>
                      <a:endParaRPr lang="en-US" sz="2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rgbClr val="FFFFFF"/>
                          </a:solidFill>
                        </a:rPr>
                        <a:t>Italiano</a:t>
                      </a:r>
                      <a:endParaRPr lang="en-US" sz="2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7710639"/>
              </p:ext>
            </p:extLst>
          </p:nvPr>
        </p:nvGraphicFramePr>
        <p:xfrm>
          <a:off x="1523999" y="1397000"/>
          <a:ext cx="102199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8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1532347"/>
              </p:ext>
            </p:extLst>
          </p:nvPr>
        </p:nvGraphicFramePr>
        <p:xfrm>
          <a:off x="1523999" y="1397000"/>
          <a:ext cx="102199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775" y="3650924"/>
            <a:ext cx="828063" cy="10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532" b="28793"/>
          <a:stretch/>
        </p:blipFill>
        <p:spPr>
          <a:xfrm>
            <a:off x="676766" y="1522822"/>
            <a:ext cx="7377782" cy="38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1</cp:revision>
  <dcterms:created xsi:type="dcterms:W3CDTF">2015-03-26T21:39:31Z</dcterms:created>
  <dcterms:modified xsi:type="dcterms:W3CDTF">2015-03-26T21:40:17Z</dcterms:modified>
</cp:coreProperties>
</file>