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3176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8195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22805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8347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73472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5595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7224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7949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13853" y="3606800"/>
            <a:ext cx="394387" cy="3943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5821" y="3606800"/>
            <a:ext cx="113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1869440" y="2814510"/>
            <a:ext cx="5069840" cy="5778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gular Pentagon 4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10" name="Picture 9" descr="noun_5393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2283432" y="2448775"/>
            <a:ext cx="2339703" cy="1233446"/>
            <a:chOff x="2336800" y="2448775"/>
            <a:chExt cx="2339703" cy="1233446"/>
          </a:xfrm>
        </p:grpSpPr>
        <p:grpSp>
          <p:nvGrpSpPr>
            <p:cNvPr id="13" name="Group 12"/>
            <p:cNvGrpSpPr/>
            <p:nvPr/>
          </p:nvGrpSpPr>
          <p:grpSpPr>
            <a:xfrm>
              <a:off x="3129056" y="2448775"/>
              <a:ext cx="731469" cy="731469"/>
              <a:chOff x="6410959" y="4582809"/>
              <a:chExt cx="731469" cy="73146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410959" y="4582809"/>
                <a:ext cx="731469" cy="731469"/>
              </a:xfrm>
              <a:prstGeom prst="ellipse">
                <a:avLst/>
              </a:prstGeom>
              <a:solidFill>
                <a:srgbClr val="FC26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noun_5393.png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FEFDF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7077" y="4863266"/>
                <a:ext cx="364189" cy="3868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336800" y="3312889"/>
              <a:ext cx="2339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Extract(</a:t>
              </a:r>
              <a:r>
                <a:rPr lang="en-US" dirty="0" err="1" smtClean="0">
                  <a:latin typeface="Gill Sans"/>
                  <a:cs typeface="Gill Sans"/>
                </a:rPr>
                <a:t>addr</a:t>
              </a:r>
              <a:r>
                <a:rPr lang="en-US" dirty="0" smtClean="0">
                  <a:latin typeface="Gill Sans"/>
                  <a:cs typeface="Gill Sans"/>
                </a:rPr>
                <a:t>, category)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9527" y="2349920"/>
            <a:ext cx="1305127" cy="1332301"/>
            <a:chOff x="5189527" y="2349920"/>
            <a:chExt cx="1305127" cy="1332301"/>
          </a:xfrm>
        </p:grpSpPr>
        <p:sp>
          <p:nvSpPr>
            <p:cNvPr id="7" name="Isosceles Triangle 6"/>
            <p:cNvSpPr/>
            <p:nvPr/>
          </p:nvSpPr>
          <p:spPr>
            <a:xfrm>
              <a:off x="5376199" y="2349920"/>
              <a:ext cx="917834" cy="771765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pic>
          <p:nvPicPr>
            <p:cNvPr id="8" name="Picture 7" descr="noun_1248_cc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EFD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6" b="21682"/>
            <a:stretch/>
          </p:blipFill>
          <p:spPr>
            <a:xfrm>
              <a:off x="5535482" y="2765317"/>
              <a:ext cx="355298" cy="314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5189527" y="3312889"/>
              <a:ext cx="130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Deduplicate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6151" y="2198354"/>
            <a:ext cx="1200889" cy="1622367"/>
            <a:chOff x="516151" y="2198354"/>
            <a:chExt cx="1200889" cy="16223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384" y="2198354"/>
              <a:ext cx="1008656" cy="81518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783" y="2399548"/>
              <a:ext cx="1008656" cy="80085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16151" y="3174390"/>
              <a:ext cx="114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Scraped 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Webpages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1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173</Words>
  <Application>Microsoft Macintosh PowerPoint</Application>
  <PresentationFormat>On-screen Show (4:3)</PresentationFormat>
  <Paragraphs>69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47</cp:revision>
  <dcterms:created xsi:type="dcterms:W3CDTF">2015-03-25T18:25:36Z</dcterms:created>
  <dcterms:modified xsi:type="dcterms:W3CDTF">2015-03-30T21:31:40Z</dcterms:modified>
</cp:coreProperties>
</file>