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65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  <a:endParaRPr lang="en-US" sz="1600" dirty="0" smtClean="0">
                <a:solidFill>
                  <a:srgbClr val="000000"/>
                </a:solidFill>
                <a:latin typeface="Bariol Regular"/>
                <a:cs typeface="Bariol Regula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  <a:endParaRPr lang="en-US" sz="1600" dirty="0" smtClean="0">
                <a:solidFill>
                  <a:srgbClr val="000000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Tuple Cleaning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  <a:endParaRPr lang="en-US" sz="1600" dirty="0" smtClean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  <a:endParaRPr lang="en-US" sz="1600" dirty="0" smtClean="0">
                <a:solidFill>
                  <a:srgbClr val="000000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  <a:endParaRPr lang="en-US" sz="1600" dirty="0" smtClean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Daniel Haas</cp:lastModifiedBy>
  <cp:revision>9</cp:revision>
  <dcterms:created xsi:type="dcterms:W3CDTF">2015-03-25T18:25:36Z</dcterms:created>
  <dcterms:modified xsi:type="dcterms:W3CDTF">2015-03-25T19:18:15Z</dcterms:modified>
</cp:coreProperties>
</file>