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68" autoAdjust="0"/>
  </p:normalViewPr>
  <p:slideViewPr>
    <p:cSldViewPr snapToGrid="0" snapToObjects="1">
      <p:cViewPr>
        <p:scale>
          <a:sx n="125" d="100"/>
          <a:sy n="125" d="100"/>
        </p:scale>
        <p:origin x="-1152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1862-EAF0-F44C-BCA2-BEDE355A78A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A4E5-CFAE-0E4E-84E6-7C203BD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8CED-554D-4944-96C0-38BF235BA17F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75285" y="852743"/>
            <a:ext cx="163293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Builder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904" y="1596570"/>
            <a:ext cx="8148905" cy="5070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cxnSp>
        <p:nvCxnSpPr>
          <p:cNvPr id="111" name="Straight Arrow Connector 110"/>
          <p:cNvCxnSpPr>
            <a:stCxn id="43" idx="3"/>
            <a:endCxn id="33" idx="1"/>
          </p:cNvCxnSpPr>
          <p:nvPr/>
        </p:nvCxnSpPr>
        <p:spPr>
          <a:xfrm flipV="1">
            <a:off x="3063650" y="3439978"/>
            <a:ext cx="487154" cy="1596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54882" y="192574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1545" y="330139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87248" y="4441796"/>
            <a:ext cx="1076402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531" y="3161668"/>
            <a:ext cx="1186221" cy="2468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Optimizer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45452" y="2860486"/>
            <a:ext cx="1856320" cy="3665343"/>
            <a:chOff x="1638402" y="2445118"/>
            <a:chExt cx="1856320" cy="3665343"/>
          </a:xfrm>
        </p:grpSpPr>
        <p:sp>
          <p:nvSpPr>
            <p:cNvPr id="109" name="Rectangle 108"/>
            <p:cNvSpPr/>
            <p:nvPr/>
          </p:nvSpPr>
          <p:spPr>
            <a:xfrm>
              <a:off x="1638402" y="2445118"/>
              <a:ext cx="1856320" cy="3665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riol Light"/>
                <a:cs typeface="Bariol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3754" y="2515666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43754" y="4288805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38402" y="5288227"/>
              <a:ext cx="1856320" cy="8222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…</a:t>
              </a:r>
            </a:p>
            <a:p>
              <a:pPr algn="ctr"/>
              <a:endParaRPr lang="en-US" sz="1600" dirty="0">
                <a:solidFill>
                  <a:srgbClr val="000000"/>
                </a:solidFill>
                <a:latin typeface="Bariol Regular"/>
                <a:cs typeface="Bariol Regular"/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Cleaning Pipelines</a:t>
              </a:r>
            </a:p>
          </p:txBody>
        </p:sp>
      </p:grp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>
          <a:xfrm>
            <a:off x="3063650" y="5036156"/>
            <a:ext cx="487154" cy="17696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0876" y="1708599"/>
            <a:ext cx="1284297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249" y="3161668"/>
            <a:ext cx="1076401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88020" y="1708599"/>
            <a:ext cx="2390224" cy="72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6153" y="1708599"/>
            <a:ext cx="1951979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Recommendation 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8020" y="854808"/>
            <a:ext cx="1403865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Cleaning </a:t>
            </a:r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64" name="Straight Arrow Connector 63"/>
          <p:cNvCxnSpPr>
            <a:stCxn id="33" idx="2"/>
            <a:endCxn id="42" idx="0"/>
          </p:cNvCxnSpPr>
          <p:nvPr/>
        </p:nvCxnSpPr>
        <p:spPr>
          <a:xfrm>
            <a:off x="4162151" y="3948921"/>
            <a:ext cx="0" cy="75525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48827" y="4025662"/>
            <a:ext cx="1130771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28257" y="2860903"/>
            <a:ext cx="3055721" cy="3664926"/>
            <a:chOff x="5057897" y="2860903"/>
            <a:chExt cx="3055721" cy="3664926"/>
          </a:xfrm>
        </p:grpSpPr>
        <p:sp>
          <p:nvSpPr>
            <p:cNvPr id="51" name="Rectangle 50"/>
            <p:cNvSpPr/>
            <p:nvPr/>
          </p:nvSpPr>
          <p:spPr>
            <a:xfrm>
              <a:off x="5373808" y="4540085"/>
              <a:ext cx="2457606" cy="59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Physical Operators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73808" y="3898203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Active Learning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808" y="5189733"/>
              <a:ext cx="2457606" cy="547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Caching/Storage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897" y="2860903"/>
              <a:ext cx="3055721" cy="366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6676" y="6183726"/>
              <a:ext cx="3036941" cy="335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Physical Primitives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808" y="3256321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Ground Truth Labeling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72" name="Straight Arrow Connector 71"/>
          <p:cNvCxnSpPr>
            <a:stCxn id="71" idx="0"/>
            <a:endCxn id="53" idx="2"/>
          </p:cNvCxnSpPr>
          <p:nvPr/>
        </p:nvCxnSpPr>
        <p:spPr>
          <a:xfrm flipV="1">
            <a:off x="7072971" y="2430800"/>
            <a:ext cx="10161" cy="825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28132" y="1708599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85" name="Straight Arrow Connector 84"/>
          <p:cNvCxnSpPr>
            <a:stCxn id="109" idx="3"/>
            <a:endCxn id="69" idx="1"/>
          </p:cNvCxnSpPr>
          <p:nvPr/>
        </p:nvCxnSpPr>
        <p:spPr>
          <a:xfrm>
            <a:off x="5101772" y="4693158"/>
            <a:ext cx="426485" cy="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6778" y="2853539"/>
            <a:ext cx="2544602" cy="366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494" y="6183726"/>
            <a:ext cx="2428676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Dynamic Optimization</a:t>
            </a:r>
          </a:p>
        </p:txBody>
      </p:sp>
      <p:cxnSp>
        <p:nvCxnSpPr>
          <p:cNvPr id="104" name="Straight Arrow Connector 103"/>
          <p:cNvCxnSpPr>
            <a:stCxn id="47" idx="2"/>
            <a:endCxn id="109" idx="0"/>
          </p:cNvCxnSpPr>
          <p:nvPr/>
        </p:nvCxnSpPr>
        <p:spPr>
          <a:xfrm>
            <a:off x="4173025" y="2453254"/>
            <a:ext cx="587" cy="40723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4" idx="0"/>
          </p:cNvCxnSpPr>
          <p:nvPr/>
        </p:nvCxnSpPr>
        <p:spPr>
          <a:xfrm>
            <a:off x="129864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49942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38990" y="1612600"/>
            <a:ext cx="422501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</a:t>
            </a:r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2868" y="2357819"/>
            <a:ext cx="8316941" cy="4309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0612" y="225159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60061" y="352997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24674" y="3193853"/>
            <a:ext cx="1156270" cy="746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80942" y="3193853"/>
            <a:ext cx="1883061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230335" y="3186481"/>
            <a:ext cx="2390224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8123" y="3195649"/>
            <a:ext cx="1266551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Rec. </a:t>
            </a:r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230335" y="1605243"/>
            <a:ext cx="2390224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Cleaning </a:t>
            </a:r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7361949" y="2254528"/>
            <a:ext cx="0" cy="93195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060327" y="2450994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104" name="Straight Arrow Connector 103"/>
          <p:cNvCxnSpPr>
            <a:stCxn id="47" idx="2"/>
          </p:cNvCxnSpPr>
          <p:nvPr/>
        </p:nvCxnSpPr>
        <p:spPr>
          <a:xfrm>
            <a:off x="4022473" y="3938508"/>
            <a:ext cx="0" cy="42901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1836" y="4367527"/>
            <a:ext cx="7988723" cy="1406740"/>
            <a:chOff x="3245451" y="2860487"/>
            <a:chExt cx="7988723" cy="1406740"/>
          </a:xfrm>
        </p:grpSpPr>
        <p:grpSp>
          <p:nvGrpSpPr>
            <p:cNvPr id="6" name="Group 5"/>
            <p:cNvGrpSpPr/>
            <p:nvPr/>
          </p:nvGrpSpPr>
          <p:grpSpPr>
            <a:xfrm>
              <a:off x="3245451" y="2860487"/>
              <a:ext cx="7988723" cy="1406740"/>
              <a:chOff x="1638401" y="2445119"/>
              <a:chExt cx="7988723" cy="140674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638401" y="2445119"/>
                <a:ext cx="7988723" cy="1406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Bariol Light"/>
                  <a:cs typeface="Bariol Ligh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823297" y="2505813"/>
                <a:ext cx="1183517" cy="1032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Bariol Regular"/>
                  <a:cs typeface="Bariol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38402" y="3562622"/>
                <a:ext cx="1750982" cy="2271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  <a:latin typeface="Bariol Regular"/>
                    <a:cs typeface="Bariol Regular"/>
                  </a:rPr>
                  <a:t>Cleaning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Bariol Regular"/>
                    <a:cs typeface="Bariol Regular"/>
                  </a:rPr>
                  <a:t>Pipelines</a:t>
                </a:r>
              </a:p>
            </p:txBody>
          </p:sp>
        </p:grpSp>
        <p:sp>
          <p:nvSpPr>
            <p:cNvPr id="12" name="Isosceles Triangle 11"/>
            <p:cNvSpPr/>
            <p:nvPr/>
          </p:nvSpPr>
          <p:spPr>
            <a:xfrm>
              <a:off x="6494657" y="2921181"/>
              <a:ext cx="1304514" cy="103273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gular Pentagon 12"/>
            <p:cNvSpPr/>
            <p:nvPr/>
          </p:nvSpPr>
          <p:spPr>
            <a:xfrm>
              <a:off x="9473676" y="2921181"/>
              <a:ext cx="1125514" cy="1032733"/>
            </a:xfrm>
            <a:prstGeom prst="pentagon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825524" y="3437548"/>
              <a:ext cx="1619251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722326" y="3437548"/>
              <a:ext cx="1432756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9772227" y="3152698"/>
              <a:ext cx="548764" cy="488803"/>
            </a:xfrm>
            <a:prstGeom prst="rect">
              <a:avLst/>
            </a:prstGeom>
          </p:spPr>
        </p:pic>
        <p:pic>
          <p:nvPicPr>
            <p:cNvPr id="26" name="Picture 25" descr="noun_1248_cc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6" b="21682"/>
            <a:stretch/>
          </p:blipFill>
          <p:spPr>
            <a:xfrm>
              <a:off x="6885385" y="3205046"/>
              <a:ext cx="523057" cy="436455"/>
            </a:xfrm>
            <a:prstGeom prst="rect">
              <a:avLst/>
            </a:prstGeom>
          </p:spPr>
        </p:pic>
        <p:pic>
          <p:nvPicPr>
            <p:cNvPr id="27" name="Picture 26" descr="noun_539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032" y="3152698"/>
              <a:ext cx="536147" cy="536147"/>
            </a:xfrm>
            <a:prstGeom prst="rect">
              <a:avLst/>
            </a:prstGeom>
          </p:spPr>
        </p:pic>
      </p:grpSp>
      <p:sp>
        <p:nvSpPr>
          <p:cNvPr id="96" name="Rectangle 95"/>
          <p:cNvSpPr/>
          <p:nvPr/>
        </p:nvSpPr>
        <p:spPr>
          <a:xfrm>
            <a:off x="2875998" y="2571747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Queries &amp;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Results</a:t>
            </a:r>
            <a:endParaRPr lang="en-US" sz="1600" dirty="0" smtClean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525114" y="2580300"/>
            <a:ext cx="1030817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Swapping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Actions</a:t>
            </a:r>
            <a:endParaRPr lang="en-US" sz="1600" dirty="0" smtClean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cxnSp>
        <p:nvCxnSpPr>
          <p:cNvPr id="98" name="Straight Arrow Connector 97"/>
          <p:cNvCxnSpPr>
            <a:endCxn id="43" idx="0"/>
          </p:cNvCxnSpPr>
          <p:nvPr/>
        </p:nvCxnSpPr>
        <p:spPr>
          <a:xfrm>
            <a:off x="2502809" y="2261885"/>
            <a:ext cx="0" cy="93196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3837473" y="2261885"/>
            <a:ext cx="1200" cy="93196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8" idx="0"/>
          </p:cNvCxnSpPr>
          <p:nvPr/>
        </p:nvCxnSpPr>
        <p:spPr>
          <a:xfrm flipV="1">
            <a:off x="1291399" y="2261885"/>
            <a:ext cx="0" cy="93376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83928" y="2571747"/>
            <a:ext cx="1107941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Swapping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Options</a:t>
            </a:r>
            <a:endParaRPr lang="en-US" sz="1600" dirty="0" smtClean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3970043" y="2261885"/>
            <a:ext cx="0" cy="93196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435637" y="2580961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Cleaning Tasks</a:t>
            </a:r>
            <a:endParaRPr lang="en-US" sz="1600" dirty="0" smtClean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7488945" y="2254528"/>
            <a:ext cx="0" cy="93195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338154" y="3927925"/>
            <a:ext cx="0" cy="55321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516636" y="3931136"/>
            <a:ext cx="0" cy="56174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2549838" y="5837764"/>
            <a:ext cx="4044325" cy="757626"/>
          </a:xfrm>
          <a:prstGeom prst="can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 / Storage</a:t>
            </a:r>
            <a:endParaRPr lang="en-US" sz="2000" dirty="0">
              <a:solidFill>
                <a:srgbClr val="000000"/>
              </a:solidFill>
              <a:latin typeface="Bariol Regular"/>
              <a:cs typeface="Bariol Regular"/>
            </a:endParaRPr>
          </a:p>
        </p:txBody>
      </p:sp>
      <p:cxnSp>
        <p:nvCxnSpPr>
          <p:cNvPr id="117" name="Straight Arrow Connector 116"/>
          <p:cNvCxnSpPr>
            <a:stCxn id="43" idx="2"/>
          </p:cNvCxnSpPr>
          <p:nvPr/>
        </p:nvCxnSpPr>
        <p:spPr>
          <a:xfrm flipH="1">
            <a:off x="2000249" y="3940304"/>
            <a:ext cx="502560" cy="7717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3" idx="2"/>
          </p:cNvCxnSpPr>
          <p:nvPr/>
        </p:nvCxnSpPr>
        <p:spPr>
          <a:xfrm>
            <a:off x="2502809" y="3940304"/>
            <a:ext cx="1857524" cy="7717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37631" y="1662577"/>
            <a:ext cx="6068739" cy="3532847"/>
            <a:chOff x="508251" y="2835056"/>
            <a:chExt cx="6068739" cy="3532847"/>
          </a:xfrm>
        </p:grpSpPr>
        <p:grpSp>
          <p:nvGrpSpPr>
            <p:cNvPr id="22" name="Group 21"/>
            <p:cNvGrpSpPr/>
            <p:nvPr/>
          </p:nvGrpSpPr>
          <p:grpSpPr>
            <a:xfrm>
              <a:off x="508251" y="2835056"/>
              <a:ext cx="6068739" cy="3532847"/>
              <a:chOff x="508251" y="277468"/>
              <a:chExt cx="6068739" cy="353284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8251" y="277468"/>
                <a:ext cx="6068739" cy="3532847"/>
                <a:chOff x="508251" y="-1442436"/>
                <a:chExt cx="6068739" cy="3532847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08251" y="-1442436"/>
                  <a:ext cx="6068739" cy="3532847"/>
                  <a:chOff x="-1098799" y="-1857804"/>
                  <a:chExt cx="6068739" cy="3532847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-1098799" y="-1857804"/>
                    <a:ext cx="6068739" cy="353284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  <a:latin typeface="Bariol Regular"/>
                      <a:cs typeface="Bariol Regular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-966252" y="-1204349"/>
                    <a:ext cx="910610" cy="77071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  <a:latin typeface="Bariol Regular"/>
                      <a:cs typeface="Bariol Regular"/>
                    </a:endParaRPr>
                  </a:p>
                </p:txBody>
              </p:sp>
            </p:grpSp>
            <p:sp>
              <p:nvSpPr>
                <p:cNvPr id="6" name="Isosceles Triangle 5"/>
                <p:cNvSpPr/>
                <p:nvPr/>
              </p:nvSpPr>
              <p:spPr>
                <a:xfrm>
                  <a:off x="606095" y="141130"/>
                  <a:ext cx="1060704" cy="770712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Bariol Regular"/>
                    <a:cs typeface="Bariol Regular"/>
                  </a:endParaRPr>
                </a:p>
              </p:txBody>
            </p:sp>
            <p:sp>
              <p:nvSpPr>
                <p:cNvPr id="7" name="Regular Pentagon 6"/>
                <p:cNvSpPr/>
                <p:nvPr/>
              </p:nvSpPr>
              <p:spPr>
                <a:xfrm>
                  <a:off x="680803" y="1127729"/>
                  <a:ext cx="837081" cy="770712"/>
                </a:xfrm>
                <a:prstGeom prst="pentagon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Bariol Regular"/>
                    <a:cs typeface="Bariol Regular"/>
                  </a:endParaRPr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17662"/>
                <a:stretch/>
              </p:blipFill>
              <p:spPr>
                <a:xfrm>
                  <a:off x="3705589" y="1127729"/>
                  <a:ext cx="917278" cy="881148"/>
                </a:xfrm>
                <a:prstGeom prst="rect">
                  <a:avLst/>
                </a:prstGeom>
              </p:spPr>
            </p:pic>
            <p:pic>
              <p:nvPicPr>
                <p:cNvPr id="11" name="Picture 10" descr="noun_1248_cc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96" b="21682"/>
                <a:stretch/>
              </p:blipFill>
              <p:spPr>
                <a:xfrm>
                  <a:off x="3732085" y="141130"/>
                  <a:ext cx="846488" cy="706336"/>
                </a:xfrm>
                <a:prstGeom prst="rect">
                  <a:avLst/>
                </a:prstGeom>
              </p:spPr>
            </p:pic>
            <p:pic>
              <p:nvPicPr>
                <p:cNvPr id="12" name="Picture 11" descr="noun_539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5829" y="-893834"/>
                  <a:ext cx="875565" cy="875565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1666799" y="1134022"/>
                <a:ext cx="1258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Sampling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66799" y="2000856"/>
                <a:ext cx="16897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Similarity Join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66799" y="3100858"/>
                <a:ext cx="1258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Filtering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84504" y="1134022"/>
                <a:ext cx="1450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Rule-based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84504" y="2000856"/>
                <a:ext cx="1792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Learning-based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84504" y="3100858"/>
                <a:ext cx="1792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Crowd-based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65073" y="2922311"/>
              <a:ext cx="1258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>
                  <a:latin typeface="Bariol Regular"/>
                  <a:cs typeface="Bariol Regular"/>
                </a:rPr>
                <a:t>Operators</a:t>
              </a:r>
              <a:endParaRPr lang="en-US" sz="2000" u="sng" dirty="0">
                <a:latin typeface="Bariol Regular"/>
                <a:cs typeface="Bariol Regular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6393" y="2922311"/>
              <a:ext cx="1927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>
                  <a:latin typeface="Bariol Regular"/>
                  <a:cs typeface="Bariol Regular"/>
                </a:rPr>
                <a:t>Implementations</a:t>
              </a:r>
              <a:endParaRPr lang="en-US" sz="2000" u="sng" dirty="0">
                <a:latin typeface="Bariol Regular"/>
                <a:cs typeface="Bario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1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143</Words>
  <Application>Microsoft Macintosh PowerPoint</Application>
  <PresentationFormat>On-screen Show (4:3)</PresentationFormat>
  <Paragraphs>57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Daniel Haas</cp:lastModifiedBy>
  <cp:revision>21</cp:revision>
  <dcterms:created xsi:type="dcterms:W3CDTF">2015-03-25T18:25:36Z</dcterms:created>
  <dcterms:modified xsi:type="dcterms:W3CDTF">2015-03-26T20:38:53Z</dcterms:modified>
</cp:coreProperties>
</file>