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9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1BA8-5677-CA4D-8314-2222062FEE70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0E37-34FB-144B-9AE4-CEF477F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1BA8-5677-CA4D-8314-2222062FEE70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0E37-34FB-144B-9AE4-CEF477F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1BA8-5677-CA4D-8314-2222062FEE70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0E37-34FB-144B-9AE4-CEF477F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1BA8-5677-CA4D-8314-2222062FEE70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0E37-34FB-144B-9AE4-CEF477F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1BA8-5677-CA4D-8314-2222062FEE70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0E37-34FB-144B-9AE4-CEF477F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1BA8-5677-CA4D-8314-2222062FEE70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0E37-34FB-144B-9AE4-CEF477F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1BA8-5677-CA4D-8314-2222062FEE70}" type="datetimeFigureOut">
              <a:rPr lang="en-US" smtClean="0"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0E37-34FB-144B-9AE4-CEF477F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5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1BA8-5677-CA4D-8314-2222062FEE70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0E37-34FB-144B-9AE4-CEF477F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1BA8-5677-CA4D-8314-2222062FEE70}" type="datetimeFigureOut">
              <a:rPr lang="en-US" smtClean="0"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0E37-34FB-144B-9AE4-CEF477F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1BA8-5677-CA4D-8314-2222062FEE70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0E37-34FB-144B-9AE4-CEF477F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1BA8-5677-CA4D-8314-2222062FEE70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0E37-34FB-144B-9AE4-CEF477F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E1BA8-5677-CA4D-8314-2222062FEE70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60E37-34FB-144B-9AE4-CEF477F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an 111"/>
          <p:cNvSpPr/>
          <p:nvPr/>
        </p:nvSpPr>
        <p:spPr>
          <a:xfrm>
            <a:off x="3865778" y="2301456"/>
            <a:ext cx="1595347" cy="380369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Can 55"/>
          <p:cNvSpPr/>
          <p:nvPr/>
        </p:nvSpPr>
        <p:spPr>
          <a:xfrm>
            <a:off x="7170572" y="2314669"/>
            <a:ext cx="1595347" cy="380369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131679" y="2766167"/>
            <a:ext cx="1071727" cy="105714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2364" y="4019501"/>
            <a:ext cx="1061042" cy="877809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2364" y="5040989"/>
            <a:ext cx="1061042" cy="925578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56052" y="5035849"/>
            <a:ext cx="224373" cy="930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3069222" y="4458406"/>
            <a:ext cx="1073142" cy="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69222" y="3448763"/>
            <a:ext cx="108382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36490" y="5509368"/>
            <a:ext cx="1105874" cy="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36606" y="4035419"/>
            <a:ext cx="224373" cy="861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035166" y="4394051"/>
            <a:ext cx="627368" cy="8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5203406" y="3294740"/>
            <a:ext cx="537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03406" y="4458406"/>
            <a:ext cx="537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03406" y="5521475"/>
            <a:ext cx="537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7" idx="1"/>
          </p:cNvCxnSpPr>
          <p:nvPr/>
        </p:nvCxnSpPr>
        <p:spPr>
          <a:xfrm>
            <a:off x="6114676" y="3294740"/>
            <a:ext cx="13193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1" idx="1"/>
          </p:cNvCxnSpPr>
          <p:nvPr/>
        </p:nvCxnSpPr>
        <p:spPr>
          <a:xfrm>
            <a:off x="6186310" y="4466365"/>
            <a:ext cx="12526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86310" y="5534758"/>
            <a:ext cx="12583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33988" y="2766167"/>
            <a:ext cx="1071727" cy="1057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44673" y="4019501"/>
            <a:ext cx="1061042" cy="8778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44673" y="5040989"/>
            <a:ext cx="1061042" cy="92557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8361" y="5035849"/>
            <a:ext cx="224373" cy="930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38915" y="4035419"/>
            <a:ext cx="224373" cy="861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27935" y="340769"/>
            <a:ext cx="2516489" cy="135550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>
            <a:off x="699715" y="482560"/>
            <a:ext cx="974224" cy="1068518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000000"/>
              </a:solidFill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SELECT </a:t>
            </a:r>
          </a:p>
          <a:p>
            <a:pPr algn="ctr"/>
            <a:r>
              <a:rPr lang="en-US" sz="1200" b="1" i="1" dirty="0">
                <a:solidFill>
                  <a:srgbClr val="000000"/>
                </a:solidFill>
              </a:rPr>
              <a:t>foo</a:t>
            </a:r>
            <a:r>
              <a:rPr lang="en-US" sz="1200" b="1" dirty="0">
                <a:solidFill>
                  <a:srgbClr val="000000"/>
                </a:solidFill>
              </a:rPr>
              <a:t> (*)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FROM </a:t>
            </a:r>
            <a:r>
              <a:rPr lang="en-US" sz="1200" b="1" dirty="0" smtClean="0">
                <a:solidFill>
                  <a:srgbClr val="000000"/>
                </a:solidFill>
              </a:rPr>
              <a:t>TABLE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2" idx="2"/>
          </p:cNvCxnSpPr>
          <p:nvPr/>
        </p:nvCxnSpPr>
        <p:spPr>
          <a:xfrm flipV="1">
            <a:off x="1988448" y="1696276"/>
            <a:ext cx="1597732" cy="1298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49262" y="159143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Query</a:t>
            </a:r>
            <a:endParaRPr lang="en-US" sz="2000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43274" y="6118360"/>
            <a:ext cx="161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Dirty Samples</a:t>
            </a:r>
            <a:endParaRPr lang="en-US" sz="20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96043" y="6118360"/>
            <a:ext cx="195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Cleaned Samples</a:t>
            </a:r>
            <a:endParaRPr lang="en-US" sz="2000" dirty="0">
              <a:latin typeface="+mj-lt"/>
            </a:endParaRPr>
          </a:p>
        </p:txBody>
      </p:sp>
      <p:sp>
        <p:nvSpPr>
          <p:cNvPr id="48" name="Can 47"/>
          <p:cNvSpPr/>
          <p:nvPr/>
        </p:nvSpPr>
        <p:spPr>
          <a:xfrm>
            <a:off x="248957" y="2431839"/>
            <a:ext cx="1739745" cy="2743912"/>
          </a:xfrm>
          <a:prstGeom prst="can">
            <a:avLst>
              <a:gd name="adj" fmla="val 171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Dirty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Data</a:t>
            </a:r>
            <a:r>
              <a:rPr lang="zh-CN" altLang="en-US" sz="1800" dirty="0" smtClean="0"/>
              <a:t> 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>
          <a:xfrm rot="16200000">
            <a:off x="4824833" y="4190976"/>
            <a:ext cx="2277366" cy="4455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dirty="0" smtClean="0"/>
              <a:t>Cleaning (III)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 rot="16200000">
            <a:off x="1746648" y="4195137"/>
            <a:ext cx="2277366" cy="445591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/>
              <a:t>Sampling Module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433197" y="406986"/>
            <a:ext cx="2277366" cy="4455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/>
              <a:t>New Query Plan (I)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433197" y="1129757"/>
            <a:ext cx="2277366" cy="4455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 smtClean="0"/>
              <a:t>Data Source Selection</a:t>
            </a:r>
            <a:r>
              <a:rPr lang="en-US" sz="1600" dirty="0" smtClean="0"/>
              <a:t> (II)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423419" y="870561"/>
            <a:ext cx="816004" cy="374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Result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3101" y="1119823"/>
            <a:ext cx="1988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182.23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± 5.56</a:t>
            </a:r>
          </a:p>
          <a:p>
            <a:pPr algn="ctr"/>
            <a:r>
              <a:rPr lang="en-US" sz="2000" dirty="0" smtClean="0">
                <a:solidFill>
                  <a:srgbClr val="3366FF"/>
                </a:solidFill>
                <a:latin typeface="Calibri" pitchFamily="34" charset="0"/>
                <a:cs typeface="Calibri" pitchFamily="34" charset="0"/>
              </a:rPr>
              <a:t>(95% confidence)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34382" y="854321"/>
            <a:ext cx="1578055" cy="10123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331735" y="1440260"/>
            <a:ext cx="1352156" cy="28359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 err="1" smtClean="0"/>
              <a:t>NormalizedSC</a:t>
            </a:r>
            <a:endParaRPr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5378199" y="953534"/>
            <a:ext cx="1270252" cy="32019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00" dirty="0" err="1" smtClean="0"/>
              <a:t>RawSC</a:t>
            </a:r>
            <a:endParaRPr lang="en-US" sz="1600" dirty="0"/>
          </a:p>
        </p:txBody>
      </p:sp>
      <p:cxnSp>
        <p:nvCxnSpPr>
          <p:cNvPr id="68" name="Straight Arrow Connector 67"/>
          <p:cNvCxnSpPr>
            <a:stCxn id="34" idx="3"/>
            <a:endCxn id="32" idx="1"/>
          </p:cNvCxnSpPr>
          <p:nvPr/>
        </p:nvCxnSpPr>
        <p:spPr>
          <a:xfrm>
            <a:off x="1673939" y="1016819"/>
            <a:ext cx="653996" cy="1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0"/>
            <a:endCxn id="32" idx="2"/>
          </p:cNvCxnSpPr>
          <p:nvPr/>
        </p:nvCxnSpPr>
        <p:spPr>
          <a:xfrm flipH="1" flipV="1">
            <a:off x="3586180" y="1696276"/>
            <a:ext cx="1081363" cy="1069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32" idx="2"/>
          </p:cNvCxnSpPr>
          <p:nvPr/>
        </p:nvCxnSpPr>
        <p:spPr>
          <a:xfrm flipH="1" flipV="1">
            <a:off x="3586180" y="1696276"/>
            <a:ext cx="3584393" cy="859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4" idx="2"/>
            <a:endCxn id="55" idx="0"/>
          </p:cNvCxnSpPr>
          <p:nvPr/>
        </p:nvCxnSpPr>
        <p:spPr>
          <a:xfrm>
            <a:off x="3571880" y="852577"/>
            <a:ext cx="0" cy="277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60" idx="1"/>
          </p:cNvCxnSpPr>
          <p:nvPr/>
        </p:nvCxnSpPr>
        <p:spPr>
          <a:xfrm>
            <a:off x="4698519" y="1360494"/>
            <a:ext cx="535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75966" y="400500"/>
            <a:ext cx="1998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Result Estimation</a:t>
            </a:r>
            <a:endParaRPr lang="en-US" sz="2000" dirty="0">
              <a:latin typeface="+mj-lt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643603" y="1101649"/>
            <a:ext cx="4308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669616" y="1575348"/>
            <a:ext cx="372891" cy="16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0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Agarwal</dc:creator>
  <cp:lastModifiedBy>Sanjay Krishnan</cp:lastModifiedBy>
  <cp:revision>19</cp:revision>
  <dcterms:created xsi:type="dcterms:W3CDTF">2013-12-08T19:38:43Z</dcterms:created>
  <dcterms:modified xsi:type="dcterms:W3CDTF">2013-12-10T02:38:46Z</dcterms:modified>
</cp:coreProperties>
</file>