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C7"/>
    <a:srgbClr val="C6DADE"/>
    <a:srgbClr val="5FC061"/>
    <a:srgbClr val="C3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3AE46-CA7D-D347-A2C3-655657411ABD}" type="presOf" srcId="{4EA20B7E-C7B4-F64F-9699-C7024CA6A5A8}" destId="{C16A8B18-0118-CA4A-85AE-E7CD436CAEED}" srcOrd="0" destOrd="0" presId="urn:microsoft.com/office/officeart/2005/8/layout/process1"/>
    <dgm:cxn modelId="{5F19E942-04D9-F848-816E-67B51F224904}" type="presOf" srcId="{279ABC7B-3F9E-B046-AB35-7D398BEF705C}" destId="{A69C7AAE-4E97-6145-B871-D632CA6914F1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F3A85583-DD5E-D34D-974D-FE9C1E9163D5}" type="presOf" srcId="{5E615EBC-F8FE-EC4A-8B50-F9759DE97244}" destId="{93090B45-F534-774D-9815-0AD86189893F}" srcOrd="0" destOrd="0" presId="urn:microsoft.com/office/officeart/2005/8/layout/process1"/>
    <dgm:cxn modelId="{52CC9D33-9B82-9241-BE8E-17BCFFF839F1}" type="presOf" srcId="{5E615EBC-F8FE-EC4A-8B50-F9759DE97244}" destId="{28E0C4C0-F359-BE4D-AAFF-1C43F495AFD5}" srcOrd="1" destOrd="0" presId="urn:microsoft.com/office/officeart/2005/8/layout/process1"/>
    <dgm:cxn modelId="{10932E2D-4B14-5940-AD57-6C2796AF4B24}" type="presOf" srcId="{A1D0BA35-AFE0-E24F-A30F-C9FC243B778A}" destId="{6E24CDDF-A7AC-2240-B54F-EDB2B094B0D2}" srcOrd="0" destOrd="0" presId="urn:microsoft.com/office/officeart/2005/8/layout/process1"/>
    <dgm:cxn modelId="{68DD2183-70CD-504D-8A06-DFB202BDD167}" type="presOf" srcId="{A1D0BA35-AFE0-E24F-A30F-C9FC243B778A}" destId="{90AA9126-6FB3-4D41-AD9C-D828B7700051}" srcOrd="1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D6F20DF8-0CC7-DD4B-A95F-093FCE4F68AB}" type="presOf" srcId="{9388A7A1-CEC3-0E4E-A366-BD82B82B68CF}" destId="{30DB231D-E9CD-7448-8DD5-1C79C466B475}" srcOrd="0" destOrd="0" presId="urn:microsoft.com/office/officeart/2005/8/layout/process1"/>
    <dgm:cxn modelId="{44316F06-CA62-3F47-B701-F43770D44B4B}" type="presOf" srcId="{6D64029F-C36F-1844-BE04-6978FFA81DA0}" destId="{81CF05FF-FD12-1B4E-8B9E-3E08E0D4EDFC}" srcOrd="0" destOrd="0" presId="urn:microsoft.com/office/officeart/2005/8/layout/process1"/>
    <dgm:cxn modelId="{5B379142-BC40-9E48-8AEF-9C820AB2D68C}" type="presParOf" srcId="{30DB231D-E9CD-7448-8DD5-1C79C466B475}" destId="{C16A8B18-0118-CA4A-85AE-E7CD436CAEED}" srcOrd="0" destOrd="0" presId="urn:microsoft.com/office/officeart/2005/8/layout/process1"/>
    <dgm:cxn modelId="{085D464F-2721-144B-871C-5A738C081134}" type="presParOf" srcId="{30DB231D-E9CD-7448-8DD5-1C79C466B475}" destId="{6E24CDDF-A7AC-2240-B54F-EDB2B094B0D2}" srcOrd="1" destOrd="0" presId="urn:microsoft.com/office/officeart/2005/8/layout/process1"/>
    <dgm:cxn modelId="{0FB240DB-B0E9-B040-9405-31DC674AE27D}" type="presParOf" srcId="{6E24CDDF-A7AC-2240-B54F-EDB2B094B0D2}" destId="{90AA9126-6FB3-4D41-AD9C-D828B7700051}" srcOrd="0" destOrd="0" presId="urn:microsoft.com/office/officeart/2005/8/layout/process1"/>
    <dgm:cxn modelId="{9242CEDB-FC73-CF4B-89B7-8E21F2C29006}" type="presParOf" srcId="{30DB231D-E9CD-7448-8DD5-1C79C466B475}" destId="{81CF05FF-FD12-1B4E-8B9E-3E08E0D4EDFC}" srcOrd="2" destOrd="0" presId="urn:microsoft.com/office/officeart/2005/8/layout/process1"/>
    <dgm:cxn modelId="{88ABAB06-3362-6F41-8AC2-B16D9260BD39}" type="presParOf" srcId="{30DB231D-E9CD-7448-8DD5-1C79C466B475}" destId="{93090B45-F534-774D-9815-0AD86189893F}" srcOrd="3" destOrd="0" presId="urn:microsoft.com/office/officeart/2005/8/layout/process1"/>
    <dgm:cxn modelId="{3E7EA052-A63E-FB48-AC30-A03A41FC3724}" type="presParOf" srcId="{93090B45-F534-774D-9815-0AD86189893F}" destId="{28E0C4C0-F359-BE4D-AAFF-1C43F495AFD5}" srcOrd="0" destOrd="0" presId="urn:microsoft.com/office/officeart/2005/8/layout/process1"/>
    <dgm:cxn modelId="{99DE8859-8354-9F48-BA13-725C4673412F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85A8B-B948-E347-B916-A463C8CAFCEE}" type="presOf" srcId="{4EA20B7E-C7B4-F64F-9699-C7024CA6A5A8}" destId="{C16A8B18-0118-CA4A-85AE-E7CD436CAEED}" srcOrd="0" destOrd="0" presId="urn:microsoft.com/office/officeart/2005/8/layout/process1"/>
    <dgm:cxn modelId="{09C67EAC-2F0C-A847-A65B-13261F49CB47}" type="presOf" srcId="{5E615EBC-F8FE-EC4A-8B50-F9759DE97244}" destId="{93090B45-F534-774D-9815-0AD86189893F}" srcOrd="0" destOrd="0" presId="urn:microsoft.com/office/officeart/2005/8/layout/process1"/>
    <dgm:cxn modelId="{F61440D3-A98A-334E-A945-3E702AB67B1A}" type="presOf" srcId="{6D64029F-C36F-1844-BE04-6978FFA81DA0}" destId="{81CF05FF-FD12-1B4E-8B9E-3E08E0D4EDFC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B4991D5E-4D59-E347-A9D2-4E7C5D778291}" type="presOf" srcId="{9388A7A1-CEC3-0E4E-A366-BD82B82B68CF}" destId="{30DB231D-E9CD-7448-8DD5-1C79C466B475}" srcOrd="0" destOrd="0" presId="urn:microsoft.com/office/officeart/2005/8/layout/process1"/>
    <dgm:cxn modelId="{E4E5E24C-5BF5-7548-9E89-211D0D2E3F33}" type="presOf" srcId="{A1D0BA35-AFE0-E24F-A30F-C9FC243B778A}" destId="{90AA9126-6FB3-4D41-AD9C-D828B7700051}" srcOrd="1" destOrd="0" presId="urn:microsoft.com/office/officeart/2005/8/layout/process1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B373D0FD-3834-1946-BFD2-EA11B9290F37}" type="presOf" srcId="{5E615EBC-F8FE-EC4A-8B50-F9759DE97244}" destId="{28E0C4C0-F359-BE4D-AAFF-1C43F495AFD5}" srcOrd="1" destOrd="0" presId="urn:microsoft.com/office/officeart/2005/8/layout/process1"/>
    <dgm:cxn modelId="{9F808157-B11F-D64E-A8F5-864C549CF6F9}" type="presOf" srcId="{A1D0BA35-AFE0-E24F-A30F-C9FC243B778A}" destId="{6E24CDDF-A7AC-2240-B54F-EDB2B094B0D2}" srcOrd="0" destOrd="0" presId="urn:microsoft.com/office/officeart/2005/8/layout/process1"/>
    <dgm:cxn modelId="{319AB7A8-3295-ED4A-85F8-57DEEAA9E1BD}" type="presOf" srcId="{279ABC7B-3F9E-B046-AB35-7D398BEF705C}" destId="{A69C7AAE-4E97-6145-B871-D632CA6914F1}" srcOrd="0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1D6B93B0-87DD-E744-B2D4-52AF7AA04059}" type="presParOf" srcId="{30DB231D-E9CD-7448-8DD5-1C79C466B475}" destId="{C16A8B18-0118-CA4A-85AE-E7CD436CAEED}" srcOrd="0" destOrd="0" presId="urn:microsoft.com/office/officeart/2005/8/layout/process1"/>
    <dgm:cxn modelId="{686C58CB-C296-E64F-9510-29685B17D347}" type="presParOf" srcId="{30DB231D-E9CD-7448-8DD5-1C79C466B475}" destId="{6E24CDDF-A7AC-2240-B54F-EDB2B094B0D2}" srcOrd="1" destOrd="0" presId="urn:microsoft.com/office/officeart/2005/8/layout/process1"/>
    <dgm:cxn modelId="{7C809B72-7F16-E94F-9996-1575778DA0EE}" type="presParOf" srcId="{6E24CDDF-A7AC-2240-B54F-EDB2B094B0D2}" destId="{90AA9126-6FB3-4D41-AD9C-D828B7700051}" srcOrd="0" destOrd="0" presId="urn:microsoft.com/office/officeart/2005/8/layout/process1"/>
    <dgm:cxn modelId="{64A1284E-D1A8-1B45-8CC3-FAEC56FC04BC}" type="presParOf" srcId="{30DB231D-E9CD-7448-8DD5-1C79C466B475}" destId="{81CF05FF-FD12-1B4E-8B9E-3E08E0D4EDFC}" srcOrd="2" destOrd="0" presId="urn:microsoft.com/office/officeart/2005/8/layout/process1"/>
    <dgm:cxn modelId="{377C39F9-F258-824F-B6A6-DDDDE8AF0742}" type="presParOf" srcId="{30DB231D-E9CD-7448-8DD5-1C79C466B475}" destId="{93090B45-F534-774D-9815-0AD86189893F}" srcOrd="3" destOrd="0" presId="urn:microsoft.com/office/officeart/2005/8/layout/process1"/>
    <dgm:cxn modelId="{240F5294-8F8B-5844-AB1C-93D7CE9E31E3}" type="presParOf" srcId="{93090B45-F534-774D-9815-0AD86189893F}" destId="{28E0C4C0-F359-BE4D-AAFF-1C43F495AFD5}" srcOrd="0" destOrd="0" presId="urn:microsoft.com/office/officeart/2005/8/layout/process1"/>
    <dgm:cxn modelId="{8CB18A8E-FE10-7D41-ACA1-140C42D4B028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0D87-FD87-6841-9FB4-6C718EABD70C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4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East Hayward.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Wy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..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88" t="19609" r="3676" b="1103"/>
          <a:stretch/>
        </p:blipFill>
        <p:spPr>
          <a:xfrm>
            <a:off x="4832816" y="3284190"/>
            <a:ext cx="2902644" cy="5278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48818" y="4213406"/>
            <a:ext cx="2423678" cy="2318811"/>
            <a:chOff x="1148818" y="4213406"/>
            <a:chExt cx="2423678" cy="2318811"/>
          </a:xfrm>
        </p:grpSpPr>
        <p:sp>
          <p:nvSpPr>
            <p:cNvPr id="8" name="Rectangle 7"/>
            <p:cNvSpPr/>
            <p:nvPr/>
          </p:nvSpPr>
          <p:spPr>
            <a:xfrm>
              <a:off x="1962816" y="4503269"/>
              <a:ext cx="445345" cy="161655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4468" y="5060175"/>
              <a:ext cx="445345" cy="1059652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0494" y="6162885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Precision   Recall</a:t>
              </a:r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40494" y="6119827"/>
              <a:ext cx="203200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56988" y="4367364"/>
              <a:ext cx="0" cy="176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48818" y="4213406"/>
              <a:ext cx="4576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</a:p>
            <a:p>
              <a:endParaRPr lang="en-US" sz="1400" dirty="0"/>
            </a:p>
            <a:p>
              <a:r>
                <a:rPr lang="en-US" sz="1400" dirty="0" smtClean="0"/>
                <a:t>75</a:t>
              </a:r>
            </a:p>
            <a:p>
              <a:endParaRPr lang="en-US" sz="1400" dirty="0"/>
            </a:p>
            <a:p>
              <a:r>
                <a:rPr lang="en-US" sz="1400" dirty="0" smtClean="0"/>
                <a:t>50</a:t>
              </a:r>
            </a:p>
            <a:p>
              <a:endParaRPr lang="en-US" sz="1400" dirty="0"/>
            </a:p>
            <a:p>
              <a:r>
                <a:rPr lang="en-US" sz="1400" dirty="0" smtClean="0"/>
                <a:t>25</a:t>
              </a:r>
            </a:p>
            <a:p>
              <a:endParaRPr lang="en-US" sz="1400" dirty="0"/>
            </a:p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77341"/>
              </p:ext>
            </p:extLst>
          </p:nvPr>
        </p:nvGraphicFramePr>
        <p:xfrm>
          <a:off x="4253398" y="3974914"/>
          <a:ext cx="6491672" cy="2557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836"/>
                <a:gridCol w="3245836"/>
              </a:tblGrid>
              <a:tr h="606583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1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2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 American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French</a:t>
                      </a:r>
                      <a:r>
                        <a:rPr lang="en-US" sz="2600" baseline="0" dirty="0" smtClean="0">
                          <a:solidFill>
                            <a:srgbClr val="5FC061"/>
                          </a:solidFill>
                        </a:rPr>
                        <a:t>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Café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Chinese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China Cuisine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191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Italian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C32C39"/>
                          </a:solidFill>
                        </a:rPr>
                        <a:t>Italiano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710639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3999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Source: Yelp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8621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Similarity Join: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Jaccard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: 0.8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3910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Filter: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regex: (\w\d)+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14223" y="5461000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19512" y="5467585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532347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75" y="3650924"/>
            <a:ext cx="828063" cy="1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107" y="2340013"/>
            <a:ext cx="4443047" cy="2818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76215" y="1039446"/>
            <a:ext cx="6648792" cy="3581584"/>
            <a:chOff x="1176215" y="1039446"/>
            <a:chExt cx="6648792" cy="35815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215" y="1039446"/>
              <a:ext cx="6648792" cy="35815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44615" y="1651003"/>
              <a:ext cx="39708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/>
                  <a:cs typeface="Courier New"/>
                </a:rPr>
                <a:t>SimilarityJoin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	</a:t>
              </a:r>
              <a:r>
                <a:rPr lang="en-US" b="1" dirty="0" smtClean="0">
                  <a:latin typeface="Courier New"/>
                  <a:cs typeface="Courier New"/>
                </a:rPr>
                <a:t>ON</a:t>
              </a:r>
              <a:r>
                <a:rPr lang="en-US" dirty="0" smtClean="0">
                  <a:latin typeface="Courier New"/>
                  <a:cs typeface="Courier New"/>
                </a:rPr>
                <a:t> (Yelp, Yelp)</a:t>
              </a:r>
            </a:p>
            <a:p>
              <a:r>
                <a:rPr lang="en-US" b="1" dirty="0" smtClean="0">
                  <a:latin typeface="Courier New"/>
                  <a:cs typeface="Courier New"/>
                </a:rPr>
                <a:t>	WITH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err="1" smtClean="0">
                  <a:latin typeface="Courier New"/>
                  <a:cs typeface="Courier New"/>
                </a:rPr>
                <a:t>Jaccard</a:t>
              </a:r>
              <a:r>
                <a:rPr lang="en-US" dirty="0" smtClean="0">
                  <a:latin typeface="Courier New"/>
                  <a:cs typeface="Courier New"/>
                </a:rPr>
                <a:t>, thresh=0.8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1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gular Pentagon 6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Yelp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3755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209" y="1460795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r="2450"/>
          <a:stretch/>
        </p:blipFill>
        <p:spPr>
          <a:xfrm>
            <a:off x="183896" y="1836179"/>
            <a:ext cx="4293941" cy="2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9704" y="1439122"/>
            <a:ext cx="6401503" cy="2653817"/>
            <a:chOff x="639704" y="1439122"/>
            <a:chExt cx="6401503" cy="26538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33" t="4682" r="19423" b="7938"/>
            <a:stretch/>
          </p:blipFill>
          <p:spPr>
            <a:xfrm>
              <a:off x="639704" y="1947333"/>
              <a:ext cx="3752876" cy="21456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639704" y="1947333"/>
              <a:ext cx="3752876" cy="21456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4413" y="2539994"/>
              <a:ext cx="1531806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Jaccard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19" y="2541708"/>
              <a:ext cx="312325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3933874" y="2603256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4993" y="2496221"/>
              <a:ext cx="15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Similarity </a:t>
              </a:r>
              <a:r>
                <a:rPr lang="en-US" dirty="0" err="1" smtClean="0">
                  <a:latin typeface="Gill Sans"/>
                  <a:cs typeface="Gill Sans"/>
                </a:rPr>
                <a:t>Func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1317" y="3001069"/>
              <a:ext cx="113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Threshold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4412" y="3500077"/>
              <a:ext cx="1844131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\s+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2682" y="3456304"/>
              <a:ext cx="1095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Gill Sans"/>
                  <a:cs typeface="Gill Sans"/>
                </a:rPr>
                <a:t>Tokenizer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44413" y="2152657"/>
              <a:ext cx="1531806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Broadcast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6219" y="2154371"/>
              <a:ext cx="312325" cy="325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3933874" y="2215919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4817" y="2108884"/>
              <a:ext cx="1023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Join </a:t>
              </a:r>
              <a:r>
                <a:rPr lang="en-US" dirty="0" err="1" smtClean="0">
                  <a:latin typeface="Gill Sans"/>
                  <a:cs typeface="Gill Sans"/>
                </a:rPr>
                <a:t>Impl</a:t>
              </a:r>
              <a:endParaRPr lang="en-US" dirty="0" smtClean="0"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734557" y="3225382"/>
              <a:ext cx="1453987" cy="0"/>
            </a:xfrm>
            <a:prstGeom prst="line">
              <a:avLst/>
            </a:prstGeom>
            <a:ln>
              <a:solidFill>
                <a:srgbClr val="7F7F7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>
              <a:off x="3742130" y="3127532"/>
              <a:ext cx="171652" cy="17538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81959" y="301318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0.8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09692" y="1460795"/>
              <a:ext cx="16257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Similarity Join</a:t>
              </a:r>
              <a:endParaRPr lang="en-US" sz="2000" dirty="0">
                <a:latin typeface="Gill Sans"/>
                <a:cs typeface="Gill Sans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639704" y="1439122"/>
              <a:ext cx="501613" cy="421783"/>
            </a:xfrm>
            <a:prstGeom prst="triangle">
              <a:avLst/>
            </a:prstGeom>
            <a:solidFill>
              <a:srgbClr val="FC26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ectangular Callout 39"/>
            <p:cNvSpPr/>
            <p:nvPr/>
          </p:nvSpPr>
          <p:spPr>
            <a:xfrm rot="5400000">
              <a:off x="4635700" y="1687432"/>
              <a:ext cx="2632142" cy="2178872"/>
            </a:xfrm>
            <a:prstGeom prst="wedgeRectCallout">
              <a:avLst>
                <a:gd name="adj1" fmla="val 930"/>
                <a:gd name="adj2" fmla="val 782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86787" y="1739552"/>
              <a:ext cx="19424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</a:t>
              </a:r>
            </a:p>
            <a:p>
              <a:r>
                <a:rPr lang="en-US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ill Sans"/>
                  <a:cs typeface="Gill Sans"/>
                </a:rPr>
                <a:t>Jaccard</a:t>
              </a:r>
              <a:endPara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"/>
                <a:cs typeface="Gill Sans"/>
              </a:endParaRPr>
            </a:p>
            <a:p>
              <a:endParaRPr lang="en-US" dirty="0">
                <a:latin typeface="Gill Sans"/>
                <a:cs typeface="Gill Sans"/>
              </a:endParaRPr>
            </a:p>
            <a:p>
              <a:r>
                <a:rPr lang="en-US" dirty="0" smtClean="0">
                  <a:latin typeface="Gill Sans"/>
                  <a:cs typeface="Gill Sans"/>
                </a:rPr>
                <a:t>Recommendation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Edit Distance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gular Pentagon 5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Yelp</a:t>
            </a: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20244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2209" y="1411950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2" y="1803894"/>
            <a:ext cx="4457278" cy="240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6DADE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220</Words>
  <Application>Microsoft Macintosh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15</cp:revision>
  <dcterms:created xsi:type="dcterms:W3CDTF">2015-03-26T21:39:31Z</dcterms:created>
  <dcterms:modified xsi:type="dcterms:W3CDTF">2015-03-27T05:12:08Z</dcterms:modified>
</cp:coreProperties>
</file>