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9AFA2-BD39-453F-AAA0-24608E26441D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F3B66-1BB2-4516-8365-E089C633F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4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F3B66-1BB2-4516-8365-E089C633F7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7D57-6212-4E9D-B8A5-E0B516FACEDF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7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942A-5E09-42BA-81F1-4D98232325B8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6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7CC8-B222-48C4-94E2-A5CE17B77F27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4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1E3B-AD5B-4443-9DBA-800817042961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0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4C-0F2E-421F-9C8A-B01CA2DC9FB7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B-73D6-4C34-9C99-096143E18734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D2D8-D0BA-442D-A985-A91F8BF4BB06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4244-5949-4A98-BD44-5C87D48922E6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D80E-037D-415A-8E9F-8645E6EEAC3D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7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2635-34DD-408E-9956-37968736D997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2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01-016F-4D70-AF3A-9AF5D14FDA31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8090-231C-4950-BEC0-2F058059D79C}" type="datetime1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jyoo@sejong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기계학습개론 실습문제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3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44A0-EF75-4087-80D6-58F9B0B1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 답안 작성 및 제출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5941A-B61D-4591-9472-9BD8C9E1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작성 방법</a:t>
            </a:r>
            <a:endParaRPr lang="en-US" altLang="ko-KR" dirty="0"/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으로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제출 방법</a:t>
            </a:r>
            <a:endParaRPr lang="en-US" altLang="ko-KR" dirty="0"/>
          </a:p>
          <a:p>
            <a:pPr lvl="1"/>
            <a:r>
              <a:rPr lang="ko-KR" altLang="en-US" dirty="0" err="1"/>
              <a:t>화일명</a:t>
            </a:r>
            <a:r>
              <a:rPr lang="en-US" altLang="ko-KR" dirty="0"/>
              <a:t>: </a:t>
            </a:r>
            <a:r>
              <a:rPr lang="ko-KR" altLang="en-US" dirty="0"/>
              <a:t>문제번호</a:t>
            </a:r>
            <a:r>
              <a:rPr lang="en-US" altLang="ko-KR" dirty="0"/>
              <a:t>-</a:t>
            </a:r>
            <a:r>
              <a:rPr lang="ko-KR" altLang="en-US" dirty="0"/>
              <a:t>본인이름</a:t>
            </a:r>
            <a:r>
              <a:rPr lang="en-US" altLang="ko-KR" dirty="0"/>
              <a:t>.</a:t>
            </a:r>
            <a:r>
              <a:rPr lang="en-US" altLang="ko-KR" dirty="0" err="1"/>
              <a:t>ipynb</a:t>
            </a:r>
            <a:r>
              <a:rPr lang="en-US" altLang="ko-KR" dirty="0"/>
              <a:t> </a:t>
            </a:r>
            <a:r>
              <a:rPr lang="ko-KR" altLang="en-US" dirty="0"/>
              <a:t>로하고 </a:t>
            </a:r>
            <a:r>
              <a:rPr lang="en-US" altLang="ko-KR" dirty="0"/>
              <a:t>zip</a:t>
            </a:r>
            <a:r>
              <a:rPr lang="ko-KR" altLang="en-US" dirty="0"/>
              <a:t>으로 묶어서 제출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제출하실 곳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sjyoo@sejong.ac.kr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메일</a:t>
            </a:r>
            <a:r>
              <a:rPr lang="en-US" altLang="ko-KR" dirty="0"/>
              <a:t> </a:t>
            </a:r>
            <a:r>
              <a:rPr lang="ko-KR" altLang="en-US" dirty="0"/>
              <a:t>제목</a:t>
            </a:r>
            <a:r>
              <a:rPr lang="en-US" altLang="ko-KR" dirty="0"/>
              <a:t>: KOHI-</a:t>
            </a:r>
            <a:r>
              <a:rPr lang="ko-KR" altLang="en-US" dirty="0"/>
              <a:t>본인이름</a:t>
            </a:r>
            <a:r>
              <a:rPr lang="en-US" altLang="ko-KR" dirty="0"/>
              <a:t>-</a:t>
            </a:r>
            <a:r>
              <a:rPr lang="ko-KR" altLang="en-US" dirty="0"/>
              <a:t>답안제출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0FBB1-987E-47C4-B75E-D664A392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4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76288" y="678753"/>
            <a:ext cx="8531225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600" dirty="0"/>
              <a:t>어떤 공장의 기계의 사용기간과 정비비용 사이에 어떤 관계가 있는지 알아보기 위해 다음의 자료를 얻었다</a:t>
            </a:r>
            <a:r>
              <a:rPr lang="en-US" altLang="ko-KR" sz="1600" dirty="0"/>
              <a:t>. 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아래 자료의 </a:t>
            </a:r>
            <a:r>
              <a:rPr lang="ko-KR" altLang="en-US" sz="1600" dirty="0" err="1"/>
              <a:t>산점도를</a:t>
            </a:r>
            <a:r>
              <a:rPr lang="ko-KR" altLang="en-US" sz="1600" dirty="0"/>
              <a:t> 그리는 코드를 작성하고 </a:t>
            </a:r>
            <a:r>
              <a:rPr lang="ko-KR" altLang="en-US" sz="1600" dirty="0" err="1"/>
              <a:t>산점도를</a:t>
            </a:r>
            <a:r>
              <a:rPr lang="ko-KR" altLang="en-US" sz="1600" dirty="0"/>
              <a:t> 출력하시오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 err="1"/>
              <a:t>선형회귀식을</a:t>
            </a:r>
            <a:r>
              <a:rPr lang="ko-KR" altLang="en-US" sz="1600" dirty="0"/>
              <a:t> 구하는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프로그램을 작성하시오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적합도를</a:t>
            </a:r>
            <a:r>
              <a:rPr lang="en-US" altLang="ko-KR" sz="1600" dirty="0"/>
              <a:t> </a:t>
            </a:r>
            <a:r>
              <a:rPr lang="ko-KR" altLang="en-US" sz="1600" dirty="0"/>
              <a:t>검증하는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코드를 작성하시고 결과를 출력하시오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성능을 평가하는 코드를 작성하고 결과를 출력하시오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endParaRPr lang="ko-KR" altLang="en-US" sz="1600" dirty="0"/>
          </a:p>
        </p:txBody>
      </p:sp>
      <p:graphicFrame>
        <p:nvGraphicFramePr>
          <p:cNvPr id="3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516034"/>
              </p:ext>
            </p:extLst>
          </p:nvPr>
        </p:nvGraphicFramePr>
        <p:xfrm>
          <a:off x="1370012" y="3295344"/>
          <a:ext cx="7343775" cy="713232"/>
        </p:xfrm>
        <a:graphic>
          <a:graphicData uri="http://schemas.openxmlformats.org/drawingml/2006/table">
            <a:tbl>
              <a:tblPr/>
              <a:tblGrid>
                <a:gridCol w="136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사용기간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(xi)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정비비용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(yi)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76288" y="678753"/>
            <a:ext cx="8531225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2. Iris data</a:t>
            </a:r>
            <a:r>
              <a:rPr lang="ko-KR" altLang="en-US" sz="1600" dirty="0"/>
              <a:t>를 읽어 분류하는 </a:t>
            </a:r>
            <a:r>
              <a:rPr lang="en-US" altLang="ko-KR" sz="1600" dirty="0"/>
              <a:t>random forest program</a:t>
            </a:r>
            <a:r>
              <a:rPr lang="ko-KR" altLang="en-US" sz="1600" dirty="0"/>
              <a:t>을 </a:t>
            </a:r>
            <a:r>
              <a:rPr lang="en-US" altLang="ko-KR" sz="1600" dirty="0"/>
              <a:t>python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scikit</a:t>
            </a:r>
            <a:r>
              <a:rPr lang="en-US" altLang="ko-KR" sz="1600" dirty="0"/>
              <a:t> learn package</a:t>
            </a:r>
            <a:r>
              <a:rPr lang="ko-KR" altLang="en-US" sz="1600" dirty="0"/>
              <a:t>를 이용하여 다음 </a:t>
            </a:r>
            <a:r>
              <a:rPr lang="ko-KR" altLang="en-US" sz="1600" dirty="0" err="1"/>
              <a:t>각경우에</a:t>
            </a:r>
            <a:r>
              <a:rPr lang="ko-KR" altLang="en-US" sz="1600" dirty="0"/>
              <a:t> 대해 </a:t>
            </a:r>
            <a:r>
              <a:rPr lang="en-US" altLang="ko-KR" sz="1600" dirty="0"/>
              <a:t>1) </a:t>
            </a:r>
            <a:r>
              <a:rPr lang="ko-KR" altLang="en-US" sz="1600" dirty="0"/>
              <a:t>정확도를 출력하는 코드를 작성하시오 </a:t>
            </a:r>
            <a:r>
              <a:rPr lang="en-US" altLang="ko-KR" sz="1600" dirty="0"/>
              <a:t>2) confusion matrix</a:t>
            </a:r>
            <a:r>
              <a:rPr lang="ko-KR" altLang="en-US" sz="1600" dirty="0"/>
              <a:t>를 출력하는 코드를 작성하시오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/>
              <a:t>Test set</a:t>
            </a:r>
            <a:r>
              <a:rPr lang="ko-KR" altLang="en-US" sz="1600" dirty="0"/>
              <a:t>의 크기를 전체 데이터의 </a:t>
            </a:r>
            <a:r>
              <a:rPr lang="en-US" altLang="ko-KR" sz="1600" dirty="0"/>
              <a:t>20%</a:t>
            </a:r>
            <a:r>
              <a:rPr lang="ko-KR" altLang="en-US" sz="1600" dirty="0"/>
              <a:t>로 할 경우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/>
              <a:t>Test set</a:t>
            </a:r>
            <a:r>
              <a:rPr lang="ko-KR" altLang="en-US" sz="1600" dirty="0"/>
              <a:t>의 크기를 전체 데이터의 </a:t>
            </a:r>
            <a:r>
              <a:rPr lang="en-US" altLang="ko-KR" sz="1600" dirty="0"/>
              <a:t>10%</a:t>
            </a:r>
            <a:r>
              <a:rPr lang="ko-KR" altLang="en-US" sz="1600" dirty="0"/>
              <a:t>로 할 경우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/>
              <a:t>Test set</a:t>
            </a:r>
            <a:r>
              <a:rPr lang="ko-KR" altLang="en-US" sz="1600" dirty="0"/>
              <a:t>의 크기를 전체 데이터의 </a:t>
            </a:r>
            <a:r>
              <a:rPr lang="en-US" altLang="ko-KR" sz="1600" dirty="0"/>
              <a:t>30%</a:t>
            </a:r>
            <a:r>
              <a:rPr lang="ko-KR" altLang="en-US" sz="1600" dirty="0"/>
              <a:t>로 할 경우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7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76288" y="678753"/>
            <a:ext cx="8531225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3. SVM</a:t>
            </a:r>
            <a:r>
              <a:rPr lang="ko-KR" altLang="en-US" sz="1600" dirty="0"/>
              <a:t>을 이용하여 </a:t>
            </a:r>
            <a:r>
              <a:rPr lang="en-US" altLang="ko-KR" sz="1600" dirty="0"/>
              <a:t>iris dataset</a:t>
            </a:r>
            <a:r>
              <a:rPr lang="ko-KR" altLang="en-US" sz="1600" dirty="0"/>
              <a:t>을 분류하는 </a:t>
            </a:r>
            <a:r>
              <a:rPr lang="en-US" altLang="ko-KR" sz="1600" dirty="0" err="1"/>
              <a:t>scikit</a:t>
            </a:r>
            <a:r>
              <a:rPr lang="en-US" altLang="ko-KR" sz="1600" dirty="0"/>
              <a:t> learn</a:t>
            </a:r>
            <a:r>
              <a:rPr lang="ko-KR" altLang="en-US" sz="1600" dirty="0"/>
              <a:t>을 이용한 </a:t>
            </a:r>
            <a:r>
              <a:rPr lang="en-US" altLang="ko-KR" sz="1600" dirty="0"/>
              <a:t>python code</a:t>
            </a:r>
            <a:r>
              <a:rPr lang="ko-KR" altLang="en-US" sz="1600" dirty="0"/>
              <a:t>를 다음 각 경우에 대해 작성하고 결과를 </a:t>
            </a:r>
            <a:r>
              <a:rPr lang="en-US" altLang="ko-KR" sz="1600" dirty="0" err="1"/>
              <a:t>matplotlib</a:t>
            </a:r>
            <a:r>
              <a:rPr lang="ko-KR" altLang="en-US" sz="1600" dirty="0"/>
              <a:t>을 이용한 코드를 작성하고 분류결과를 시각화하여 출력하시오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>
                <a:latin typeface="+mn-ea"/>
              </a:rPr>
              <a:t>kernel = </a:t>
            </a:r>
            <a:r>
              <a:rPr lang="en-US" altLang="ko-KR" sz="1600" dirty="0" err="1">
                <a:latin typeface="+mn-ea"/>
              </a:rPr>
              <a:t>rbf</a:t>
            </a:r>
            <a:r>
              <a:rPr lang="en-US" altLang="ko-KR" sz="1600" dirty="0">
                <a:latin typeface="+mn-ea"/>
              </a:rPr>
              <a:t>, C=1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>
                <a:latin typeface="+mn-ea"/>
              </a:rPr>
              <a:t>kernel = </a:t>
            </a:r>
            <a:r>
              <a:rPr lang="en-US" altLang="ko-KR" sz="1600" dirty="0" err="1">
                <a:latin typeface="+mn-ea"/>
              </a:rPr>
              <a:t>rbf</a:t>
            </a:r>
            <a:r>
              <a:rPr lang="en-US" altLang="ko-KR" sz="1600" dirty="0">
                <a:latin typeface="+mn-ea"/>
              </a:rPr>
              <a:t>, C = 1, gamma = 10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>
                <a:latin typeface="+mn-ea"/>
              </a:rPr>
              <a:t>kernel = </a:t>
            </a:r>
            <a:r>
              <a:rPr lang="en-US" altLang="ko-KR" sz="1600" dirty="0" err="1">
                <a:latin typeface="+mn-ea"/>
              </a:rPr>
              <a:t>rbf</a:t>
            </a:r>
            <a:r>
              <a:rPr lang="en-US" altLang="ko-KR" sz="1600" dirty="0">
                <a:latin typeface="+mn-ea"/>
              </a:rPr>
              <a:t>, C = 1, gamma = auto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>
                <a:latin typeface="+mn-ea"/>
              </a:rPr>
              <a:t>kernel = </a:t>
            </a:r>
            <a:r>
              <a:rPr lang="en-US" altLang="ko-KR" sz="1600" dirty="0" err="1">
                <a:latin typeface="+mn-ea"/>
              </a:rPr>
              <a:t>rbf</a:t>
            </a:r>
            <a:r>
              <a:rPr lang="en-US" altLang="ko-KR" sz="1600" dirty="0">
                <a:latin typeface="+mn-ea"/>
              </a:rPr>
              <a:t>, C = 100, gamma = auto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>
                <a:latin typeface="+mn-ea"/>
              </a:rPr>
              <a:t>kernel = </a:t>
            </a:r>
            <a:r>
              <a:rPr lang="en-US" altLang="ko-KR" sz="1600" dirty="0" err="1">
                <a:latin typeface="+mn-ea"/>
              </a:rPr>
              <a:t>rbf</a:t>
            </a:r>
            <a:r>
              <a:rPr lang="en-US" altLang="ko-KR" sz="1600" dirty="0">
                <a:latin typeface="+mn-ea"/>
              </a:rPr>
              <a:t>, C = 1000, gamma = auto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2266174"/>
            <a:ext cx="3733800" cy="417195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6288" y="678753"/>
            <a:ext cx="8531225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4. </a:t>
            </a:r>
            <a:r>
              <a:rPr lang="en-US" altLang="ko-KR" sz="1600"/>
              <a:t>Naïve Bayes </a:t>
            </a:r>
            <a:r>
              <a:rPr lang="ko-KR" altLang="en-US" sz="1600"/>
              <a:t>문제</a:t>
            </a: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다음과 같은 관측 결과가 있을 때 임의의 날씨가 주어지는 경우 테니스를 칠 수 있는지를 </a:t>
            </a:r>
            <a:r>
              <a:rPr lang="en-US" altLang="ko-KR" sz="1600" dirty="0"/>
              <a:t>naïve </a:t>
            </a:r>
            <a:r>
              <a:rPr lang="en-US" altLang="ko-KR" sz="1600" dirty="0" err="1"/>
              <a:t>bayes</a:t>
            </a:r>
            <a:r>
              <a:rPr lang="en-US" altLang="ko-KR" sz="1600" dirty="0"/>
              <a:t> </a:t>
            </a:r>
            <a:r>
              <a:rPr lang="ko-KR" altLang="en-US" sz="1600" dirty="0"/>
              <a:t>방법으로 예측하는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코드를 작성하시오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2) </a:t>
            </a:r>
            <a:r>
              <a:rPr lang="ko-KR" altLang="en-US" sz="1600" dirty="0"/>
              <a:t>전체 </a:t>
            </a:r>
            <a:r>
              <a:rPr lang="ko-KR" altLang="en-US" sz="1600" dirty="0" err="1"/>
              <a:t>데이터셋에서</a:t>
            </a:r>
            <a:r>
              <a:rPr lang="ko-KR" altLang="en-US" sz="1600" dirty="0"/>
              <a:t> 훈련 데이터와 테스트 데이터를 </a:t>
            </a:r>
            <a:r>
              <a:rPr lang="en-US" altLang="ko-KR" sz="1600" dirty="0"/>
              <a:t>8:2</a:t>
            </a:r>
            <a:r>
              <a:rPr lang="ko-KR" altLang="en-US" sz="1600" dirty="0"/>
              <a:t>로 나누어 테스트하고 그 결과를 출력하시오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3) </a:t>
            </a:r>
            <a:r>
              <a:rPr lang="ko-KR" altLang="en-US" sz="1600" dirty="0"/>
              <a:t>성능을 출력하는 코드를 작성하시오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3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348</Words>
  <Application>Microsoft Office PowerPoint</Application>
  <PresentationFormat>와이드스크린</PresentationFormat>
  <Paragraphs>70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기계학습개론 실습문제</vt:lpstr>
      <vt:lpstr>시험 답안 작성 및 제출 방법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기계학습개론 실습문제</dc:title>
  <dc:creator>유성준</dc:creator>
  <cp:lastModifiedBy>유 성준</cp:lastModifiedBy>
  <cp:revision>6</cp:revision>
  <dcterms:created xsi:type="dcterms:W3CDTF">2019-08-30T13:57:32Z</dcterms:created>
  <dcterms:modified xsi:type="dcterms:W3CDTF">2019-08-31T00:27:39Z</dcterms:modified>
</cp:coreProperties>
</file>