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312" r:id="rId2"/>
    <p:sldId id="368" r:id="rId3"/>
    <p:sldId id="357" r:id="rId4"/>
    <p:sldId id="358" r:id="rId5"/>
    <p:sldId id="359" r:id="rId6"/>
    <p:sldId id="372" r:id="rId7"/>
    <p:sldId id="373" r:id="rId8"/>
    <p:sldId id="374" r:id="rId9"/>
    <p:sldId id="375" r:id="rId10"/>
    <p:sldId id="378" r:id="rId11"/>
    <p:sldId id="379" r:id="rId12"/>
    <p:sldId id="3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6" y="28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BB212-1281-4A4C-9065-D14087C5FC84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1FA3-5CF2-419A-9C9A-437F42105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8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24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http://abrc.or.kr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유성준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세종대학교 컴퓨터공학과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9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468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729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487-ED2C-4FDB-820F-66089A5842A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408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133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08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011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29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644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153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9539" y="1473115"/>
            <a:ext cx="4469493" cy="368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환경만들기</a:t>
            </a:r>
            <a:endParaRPr lang="en-US" altLang="ko-KR" sz="40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1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620688"/>
            <a:ext cx="743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3 – Anaconda Prompt</a:t>
            </a:r>
            <a:r>
              <a:rPr lang="ko-KR" altLang="en-US" dirty="0" smtClean="0"/>
              <a:t>에서 경로 </a:t>
            </a:r>
            <a:r>
              <a:rPr lang="ko-KR" altLang="en-US" dirty="0" err="1" smtClean="0"/>
              <a:t>변경후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1340768"/>
            <a:ext cx="1126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작업 폴더를 바꾸고 싶을 때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여기서는 </a:t>
            </a:r>
            <a:r>
              <a:rPr lang="en-US" altLang="ko-KR" dirty="0"/>
              <a:t>E:\Dropbox\0000. </a:t>
            </a:r>
            <a:r>
              <a:rPr lang="ko-KR" altLang="en-US" dirty="0"/>
              <a:t>강의</a:t>
            </a:r>
            <a:r>
              <a:rPr lang="en-US" altLang="ko-KR" dirty="0"/>
              <a:t>\00. 2018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r>
              <a:rPr lang="en-US" altLang="ko-KR" dirty="0"/>
              <a:t>\00. </a:t>
            </a:r>
            <a:r>
              <a:rPr lang="ko-KR" altLang="en-US" dirty="0"/>
              <a:t>소프트웨어특강</a:t>
            </a:r>
            <a:r>
              <a:rPr lang="en-US" altLang="ko-KR" dirty="0" smtClean="0"/>
              <a:t>1 </a:t>
            </a:r>
            <a:r>
              <a:rPr lang="ko-KR" altLang="en-US" dirty="0" smtClean="0"/>
              <a:t>로 변경하여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3" y="2229047"/>
            <a:ext cx="6276975" cy="4114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96952"/>
            <a:ext cx="4827074" cy="31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620688"/>
            <a:ext cx="404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실행하기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1340768"/>
            <a:ext cx="393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오른쪽 중간 위치의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Python3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8" y="2174875"/>
            <a:ext cx="12020550" cy="4181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480376" y="3645024"/>
            <a:ext cx="2232248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폭발 1 7"/>
          <p:cNvSpPr/>
          <p:nvPr/>
        </p:nvSpPr>
        <p:spPr>
          <a:xfrm>
            <a:off x="9048328" y="3107484"/>
            <a:ext cx="864096" cy="864096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클릭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193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620688"/>
            <a:ext cx="404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실행하기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368" y="1222253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아래와 같은 화면에서 입력하여 시작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구문 집어넣고 </a:t>
            </a:r>
            <a:r>
              <a:rPr lang="en-US" altLang="ko-KR" dirty="0" smtClean="0"/>
              <a:t>shift + enter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204292"/>
            <a:ext cx="12020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7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4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37655"/>
            <a:ext cx="8858200" cy="4839308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개발환경 만들기</a:t>
            </a:r>
            <a:endParaRPr lang="en-US" altLang="ko-KR" dirty="0" smtClean="0"/>
          </a:p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smtClean="0"/>
              <a:t>Notebook </a:t>
            </a:r>
            <a:r>
              <a:rPr lang="ko-KR" altLang="en-US" dirty="0" smtClean="0"/>
              <a:t>실행하기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3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43"/>
          </a:xfrm>
        </p:spPr>
        <p:txBody>
          <a:bodyPr/>
          <a:lstStyle/>
          <a:p>
            <a:r>
              <a:rPr lang="ko-KR" altLang="en-US" dirty="0" smtClean="0"/>
              <a:t>윈도우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개발환경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37655"/>
            <a:ext cx="3313584" cy="4839308"/>
          </a:xfrm>
        </p:spPr>
        <p:txBody>
          <a:bodyPr/>
          <a:lstStyle/>
          <a:p>
            <a:r>
              <a:rPr lang="ko-KR" altLang="en-US" dirty="0" smtClean="0"/>
              <a:t>아나콘다를 이용하여 설치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://www.anaconda.com/download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Python 3.6 Version </a:t>
            </a:r>
            <a:r>
              <a:rPr lang="ko-KR" altLang="en-US" dirty="0" smtClean="0"/>
              <a:t>클릭하여 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40" y="1337655"/>
            <a:ext cx="6857360" cy="4839308"/>
          </a:xfrm>
          <a:prstGeom prst="rect">
            <a:avLst/>
          </a:prstGeom>
        </p:spPr>
      </p:pic>
      <p:sp>
        <p:nvSpPr>
          <p:cNvPr id="6" name="폭발 1 5"/>
          <p:cNvSpPr/>
          <p:nvPr/>
        </p:nvSpPr>
        <p:spPr>
          <a:xfrm>
            <a:off x="5519936" y="5445224"/>
            <a:ext cx="936104" cy="51571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클릭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647728" y="4437112"/>
            <a:ext cx="1872208" cy="1152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4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43"/>
          </a:xfrm>
        </p:spPr>
        <p:txBody>
          <a:bodyPr/>
          <a:lstStyle/>
          <a:p>
            <a:r>
              <a:rPr lang="ko-KR" altLang="en-US" dirty="0" smtClean="0"/>
              <a:t>아나콘다 </a:t>
            </a:r>
            <a:r>
              <a:rPr lang="ko-KR" altLang="en-US" dirty="0" err="1" smtClean="0"/>
              <a:t>설치중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37655"/>
            <a:ext cx="3313584" cy="4839308"/>
          </a:xfrm>
        </p:spPr>
        <p:txBody>
          <a:bodyPr/>
          <a:lstStyle/>
          <a:p>
            <a:r>
              <a:rPr lang="ko-KR" altLang="en-US" dirty="0" smtClean="0"/>
              <a:t>다운로드 받은 </a:t>
            </a:r>
            <a:r>
              <a:rPr lang="ko-KR" altLang="en-US" dirty="0" err="1" smtClean="0"/>
              <a:t>설치화일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r>
              <a:rPr lang="ko-KR" altLang="en-US" dirty="0" smtClean="0"/>
              <a:t>오른쪽과 같은 설치 실행 화면 나타남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44" y="1337655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43"/>
          </a:xfrm>
        </p:spPr>
        <p:txBody>
          <a:bodyPr/>
          <a:lstStyle/>
          <a:p>
            <a:r>
              <a:rPr lang="ko-KR" altLang="en-US" dirty="0" smtClean="0"/>
              <a:t>아나콘다 설치 종료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628800"/>
            <a:ext cx="4752975" cy="3695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62880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4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실행하기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3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2857500" cy="3133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400" y="620688"/>
            <a:ext cx="532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 – Anaconda Folder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99456" y="4005064"/>
            <a:ext cx="41764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 1 5"/>
          <p:cNvSpPr/>
          <p:nvPr/>
        </p:nvSpPr>
        <p:spPr>
          <a:xfrm>
            <a:off x="4655840" y="3717032"/>
            <a:ext cx="1008112" cy="864096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클릭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274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620688"/>
            <a:ext cx="876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 – Anaconda Folder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클릭하면 아래와 같은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뜹니다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412776"/>
            <a:ext cx="5954650" cy="44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620688"/>
            <a:ext cx="915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2 – Anaconda Prompt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명령어 실행하면 앞과 동일한 화면 뜹니다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07" y="1300163"/>
            <a:ext cx="6276975" cy="4114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14" y="2241550"/>
            <a:ext cx="6276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989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185</Words>
  <Application>Microsoft Office PowerPoint</Application>
  <PresentationFormat>와이드스크린</PresentationFormat>
  <Paragraphs>47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함초롬바탕</vt:lpstr>
      <vt:lpstr>Arial</vt:lpstr>
      <vt:lpstr>Calibri</vt:lpstr>
      <vt:lpstr>Calibri Light</vt:lpstr>
      <vt:lpstr>1_Office 테마</vt:lpstr>
      <vt:lpstr>PowerPoint 프레젠테이션</vt:lpstr>
      <vt:lpstr>목차</vt:lpstr>
      <vt:lpstr>윈도우 파이썬 개발환경 구축</vt:lpstr>
      <vt:lpstr>아나콘다 설치중</vt:lpstr>
      <vt:lpstr>아나콘다 설치 종료</vt:lpstr>
      <vt:lpstr>Jupyter Notebook 실행하기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Yoo</cp:lastModifiedBy>
  <cp:revision>62</cp:revision>
  <dcterms:created xsi:type="dcterms:W3CDTF">2017-05-02T03:11:06Z</dcterms:created>
  <dcterms:modified xsi:type="dcterms:W3CDTF">2018-03-08T01:41:08Z</dcterms:modified>
</cp:coreProperties>
</file>