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6"/>
  </p:notesMasterIdLst>
  <p:sldIdLst>
    <p:sldId id="256" r:id="rId2"/>
    <p:sldId id="262" r:id="rId3"/>
    <p:sldId id="264" r:id="rId4"/>
    <p:sldId id="263" r:id="rId5"/>
    <p:sldId id="261" r:id="rId6"/>
    <p:sldId id="258" r:id="rId7"/>
    <p:sldId id="259" r:id="rId8"/>
    <p:sldId id="260" r:id="rId9"/>
    <p:sldId id="265" r:id="rId10"/>
    <p:sldId id="266" r:id="rId11"/>
    <p:sldId id="267" r:id="rId12"/>
    <p:sldId id="268" r:id="rId13"/>
    <p:sldId id="269" r:id="rId14"/>
    <p:sldId id="257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142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F02856-B6B9-43D5-99A7-997596C76B11}" type="datetimeFigureOut">
              <a:rPr lang="ko-KR" altLang="en-US" smtClean="0"/>
              <a:t>2017-07-05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B85DFE-4385-4C40-B8F5-B345564140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429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3AFC8-E04C-4811-AF93-7E87FE2D09AF}" type="datetime1">
              <a:rPr lang="ko-KR" altLang="en-US" smtClean="0"/>
              <a:t>2017-07-05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952B-26A7-472B-BEF8-0E63C4ABD4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471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371CB-9B8B-4610-8DF3-4B9A3BD0F44E}" type="datetime1">
              <a:rPr lang="ko-KR" altLang="en-US" smtClean="0"/>
              <a:t>2017-07-05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952B-26A7-472B-BEF8-0E63C4ABD4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4858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5AED3-0656-4C88-A030-83D05BC70AE2}" type="datetime1">
              <a:rPr lang="ko-KR" altLang="en-US" smtClean="0"/>
              <a:t>2017-07-05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952B-26A7-472B-BEF8-0E63C4ABD4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607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53D07-FC7B-48FD-9D82-F8DE1E6F6267}" type="datetime1">
              <a:rPr lang="ko-KR" altLang="en-US" smtClean="0"/>
              <a:t>2017-07-05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952B-26A7-472B-BEF8-0E63C4ABD4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326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E8EE9-818B-4C14-B7D5-4892FA98C269}" type="datetime1">
              <a:rPr lang="ko-KR" altLang="en-US" smtClean="0"/>
              <a:t>2017-07-05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952B-26A7-472B-BEF8-0E63C4ABD4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253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E2051-4295-41B3-BC90-1E5919B03D69}" type="datetime1">
              <a:rPr lang="ko-KR" altLang="en-US" smtClean="0"/>
              <a:t>2017-07-05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952B-26A7-472B-BEF8-0E63C4ABD4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2418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54465-0E67-40AD-8BC1-BDE4EE07B995}" type="datetime1">
              <a:rPr lang="ko-KR" altLang="en-US" smtClean="0"/>
              <a:t>2017-07-05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952B-26A7-472B-BEF8-0E63C4ABD4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450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E4D34-B25D-4F55-B4E4-F44E4ECEDD13}" type="datetime1">
              <a:rPr lang="ko-KR" altLang="en-US" smtClean="0"/>
              <a:t>2017-07-05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952B-26A7-472B-BEF8-0E63C4ABD4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7137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ABDFD-D335-4866-9A66-FBA8C46409F0}" type="datetime1">
              <a:rPr lang="ko-KR" altLang="en-US" smtClean="0"/>
              <a:t>2017-07-05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952B-26A7-472B-BEF8-0E63C4ABD4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8122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55939-43D6-462E-939E-8B95E816DA06}" type="datetime1">
              <a:rPr lang="ko-KR" altLang="en-US" smtClean="0"/>
              <a:t>2017-07-05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952B-26A7-472B-BEF8-0E63C4ABD4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737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BAA05-25C9-47B1-BA10-8230BA99C0CB}" type="datetime1">
              <a:rPr lang="ko-KR" altLang="en-US" smtClean="0"/>
              <a:t>2017-07-05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952B-26A7-472B-BEF8-0E63C4ABD4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9496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0ACA9-7FE1-4DB5-A65F-25CAC84A8C16}" type="datetime1">
              <a:rPr lang="ko-KR" altLang="en-US" smtClean="0"/>
              <a:t>2017-07-05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A952B-26A7-472B-BEF8-0E63C4ABD4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387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ropbox.com/sh/1kc0o834qfplvcb/AACxe5jAsd5JbNNlgWy-9dH3a?dl=0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Python </a:t>
            </a:r>
            <a:r>
              <a:rPr lang="en-US" altLang="ko-KR" dirty="0" err="1" smtClean="0"/>
              <a:t>NumPy</a:t>
            </a:r>
            <a:r>
              <a:rPr lang="en-US" altLang="ko-KR" dirty="0" smtClean="0"/>
              <a:t> </a:t>
            </a:r>
            <a:r>
              <a:rPr lang="ko-KR" altLang="en-US" dirty="0" smtClean="0"/>
              <a:t>학습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7</a:t>
            </a:r>
            <a:r>
              <a:rPr lang="ko-KR" altLang="en-US" dirty="0" smtClean="0"/>
              <a:t>월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2494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1554" y="459497"/>
            <a:ext cx="53390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Jupyter</a:t>
            </a:r>
            <a:r>
              <a:rPr lang="en-US" altLang="ko-KR" dirty="0"/>
              <a:t> Notebook </a:t>
            </a:r>
            <a:r>
              <a:rPr lang="ko-KR" altLang="en-US" dirty="0" smtClean="0"/>
              <a:t>시작하기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오른쪽 중간에 있는 </a:t>
            </a:r>
            <a:r>
              <a:rPr lang="en-US" altLang="ko-KR" dirty="0" smtClean="0"/>
              <a:t>‘New’ </a:t>
            </a:r>
            <a:r>
              <a:rPr lang="ko-KR" altLang="en-US" dirty="0" smtClean="0"/>
              <a:t>버튼을 누르고 </a:t>
            </a:r>
            <a:endParaRPr lang="en-US" altLang="ko-KR" dirty="0"/>
          </a:p>
          <a:p>
            <a:r>
              <a:rPr lang="en-US" altLang="ko-KR" dirty="0" smtClean="0"/>
              <a:t>- </a:t>
            </a:r>
            <a:r>
              <a:rPr lang="ko-KR" altLang="en-US" dirty="0" err="1" smtClean="0"/>
              <a:t>드롭다운</a:t>
            </a:r>
            <a:r>
              <a:rPr lang="ko-KR" altLang="en-US" dirty="0" smtClean="0"/>
              <a:t> 메뉴에서 </a:t>
            </a:r>
            <a:r>
              <a:rPr lang="en-US" altLang="ko-KR" dirty="0" smtClean="0"/>
              <a:t>‘Python[default]’ </a:t>
            </a:r>
            <a:r>
              <a:rPr lang="ko-KR" altLang="en-US" dirty="0" smtClean="0"/>
              <a:t>선택하여 클릭</a:t>
            </a:r>
            <a:endParaRPr lang="en-US" altLang="ko-KR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952B-26A7-472B-BEF8-0E63C4ABD4F8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886" y="2259873"/>
            <a:ext cx="6994465" cy="298323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6457950" y="4702629"/>
            <a:ext cx="1405890" cy="3788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폭발 1 9"/>
          <p:cNvSpPr/>
          <p:nvPr/>
        </p:nvSpPr>
        <p:spPr>
          <a:xfrm>
            <a:off x="7289074" y="4702630"/>
            <a:ext cx="1410789" cy="796834"/>
          </a:xfrm>
          <a:prstGeom prst="irregularSeal1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rgbClr val="FF0000"/>
                </a:solidFill>
              </a:rPr>
              <a:t>클릭</a:t>
            </a:r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008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1554" y="459497"/>
            <a:ext cx="85815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Jupyter</a:t>
            </a:r>
            <a:r>
              <a:rPr lang="en-US" altLang="ko-KR" dirty="0"/>
              <a:t> Notebook </a:t>
            </a:r>
            <a:r>
              <a:rPr lang="ko-KR" altLang="en-US" dirty="0" smtClean="0"/>
              <a:t>시작하기</a:t>
            </a:r>
            <a:endParaRPr lang="en-US" altLang="ko-KR" dirty="0" smtClean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또다른 창에 </a:t>
            </a:r>
            <a:r>
              <a:rPr lang="en-US" altLang="ko-KR" dirty="0"/>
              <a:t>C:\Numpy Coding </a:t>
            </a:r>
            <a:r>
              <a:rPr lang="en-US" altLang="ko-KR" dirty="0" smtClean="0"/>
              <a:t>– July </a:t>
            </a:r>
            <a:r>
              <a:rPr lang="ko-KR" altLang="en-US" dirty="0" smtClean="0"/>
              <a:t>밑에 있는 </a:t>
            </a:r>
            <a:r>
              <a:rPr lang="en-US" altLang="ko-KR" dirty="0"/>
              <a:t>01.NumPy Introduction &amp; </a:t>
            </a:r>
            <a:r>
              <a:rPr lang="en-US" altLang="ko-KR" dirty="0" smtClean="0"/>
              <a:t>Arrays.html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파일을 띄웁니다</a:t>
            </a:r>
            <a:r>
              <a:rPr lang="en-US" altLang="ko-KR" dirty="0" smtClean="0"/>
              <a:t>.(</a:t>
            </a:r>
            <a:r>
              <a:rPr lang="ko-KR" altLang="en-US" dirty="0" smtClean="0"/>
              <a:t>아래그림 참조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952B-26A7-472B-BEF8-0E63C4ABD4F8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633" y="2277749"/>
            <a:ext cx="6198733" cy="3793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581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Markdown </a:t>
            </a:r>
            <a:r>
              <a:rPr lang="ko-KR" altLang="en-US" dirty="0" smtClean="0"/>
              <a:t>메뉴로 입력 및 실행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5538651"/>
            <a:ext cx="7886700" cy="638312"/>
          </a:xfrm>
        </p:spPr>
        <p:txBody>
          <a:bodyPr/>
          <a:lstStyle/>
          <a:p>
            <a:r>
              <a:rPr lang="ko-KR" altLang="en-US" dirty="0" smtClean="0"/>
              <a:t>커서를 해당 셀에 놓고 </a:t>
            </a:r>
            <a:r>
              <a:rPr lang="en-US" altLang="ko-KR" dirty="0" smtClean="0"/>
              <a:t>shift + enter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952B-26A7-472B-BEF8-0E63C4ABD4F8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796" y="2364376"/>
            <a:ext cx="7172408" cy="2885531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317966" y="3553097"/>
            <a:ext cx="1018903" cy="4481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870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Coding </a:t>
            </a:r>
            <a:r>
              <a:rPr lang="ko-KR" altLang="en-US" dirty="0" smtClean="0"/>
              <a:t>메뉴로 입력 및 실행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952B-26A7-472B-BEF8-0E63C4ABD4F8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973" y="1836200"/>
            <a:ext cx="7294053" cy="433018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370218" y="2980803"/>
            <a:ext cx="1018903" cy="4481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446611" y="6311899"/>
            <a:ext cx="36120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커서를 해당 셀에 놓고 </a:t>
            </a:r>
            <a:r>
              <a:rPr lang="en-US" altLang="ko-KR" dirty="0"/>
              <a:t>shift + enter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7796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키보드 </a:t>
            </a:r>
            <a:r>
              <a:rPr lang="ko-KR" altLang="en-US" dirty="0" err="1" smtClean="0"/>
              <a:t>숏컷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Alt + enter : </a:t>
            </a:r>
            <a:r>
              <a:rPr lang="ko-KR" altLang="en-US" dirty="0" err="1" smtClean="0"/>
              <a:t>한줄</a:t>
            </a:r>
            <a:r>
              <a:rPr lang="ko-KR" altLang="en-US" dirty="0" smtClean="0"/>
              <a:t> 추가</a:t>
            </a:r>
            <a:endParaRPr lang="en-US" altLang="ko-KR" dirty="0" smtClean="0"/>
          </a:p>
          <a:p>
            <a:r>
              <a:rPr lang="en-US" altLang="ko-KR" dirty="0" smtClean="0"/>
              <a:t>Shift + enter : </a:t>
            </a:r>
            <a:r>
              <a:rPr lang="ko-KR" altLang="en-US" dirty="0" err="1" smtClean="0"/>
              <a:t>그줄</a:t>
            </a:r>
            <a:r>
              <a:rPr lang="ko-KR" altLang="en-US" dirty="0" smtClean="0"/>
              <a:t> 실행</a:t>
            </a:r>
            <a:endParaRPr lang="en-US" altLang="ko-KR" dirty="0" smtClean="0"/>
          </a:p>
          <a:p>
            <a:r>
              <a:rPr lang="en-US" altLang="ko-KR" dirty="0" smtClean="0"/>
              <a:t>Help </a:t>
            </a:r>
            <a:r>
              <a:rPr lang="ko-KR" altLang="en-US" smtClean="0"/>
              <a:t>밑에 있음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952B-26A7-472B-BEF8-0E63C4ABD4F8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038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NumPy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넘파이</a:t>
            </a:r>
            <a:r>
              <a:rPr lang="ko-KR" altLang="en-US" dirty="0" smtClean="0"/>
              <a:t> 또는 </a:t>
            </a:r>
            <a:r>
              <a:rPr lang="ko-KR" altLang="en-US" dirty="0" err="1" smtClean="0"/>
              <a:t>넘피라고</a:t>
            </a:r>
            <a:r>
              <a:rPr lang="ko-KR" altLang="en-US" dirty="0" smtClean="0"/>
              <a:t> 읽습니다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Python </a:t>
            </a:r>
            <a:r>
              <a:rPr lang="ko-KR" altLang="en-US" dirty="0"/>
              <a:t>과학 </a:t>
            </a:r>
            <a:r>
              <a:rPr lang="ko-KR" altLang="en-US" dirty="0" smtClean="0"/>
              <a:t>컴퓨팅을 위한 </a:t>
            </a:r>
            <a:r>
              <a:rPr lang="ko-KR" altLang="en-US" dirty="0"/>
              <a:t>핵심 </a:t>
            </a:r>
            <a:r>
              <a:rPr lang="ko-KR" altLang="en-US" dirty="0" smtClean="0"/>
              <a:t>라이브러리</a:t>
            </a:r>
            <a:endParaRPr lang="en-US" altLang="ko-KR" dirty="0" smtClean="0"/>
          </a:p>
          <a:p>
            <a:r>
              <a:rPr lang="ko-KR" altLang="en-US" dirty="0" smtClean="0"/>
              <a:t>고성능 </a:t>
            </a:r>
            <a:r>
              <a:rPr lang="ko-KR" altLang="en-US" dirty="0"/>
              <a:t>다차원 배열 객체와 </a:t>
            </a:r>
            <a:r>
              <a:rPr lang="ko-KR" altLang="en-US" dirty="0" smtClean="0"/>
              <a:t>배열 작업을 위한 </a:t>
            </a:r>
            <a:r>
              <a:rPr lang="ko-KR" altLang="en-US" dirty="0"/>
              <a:t>도구를 </a:t>
            </a:r>
            <a:r>
              <a:rPr lang="ko-KR" altLang="en-US" dirty="0" smtClean="0"/>
              <a:t>제공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952B-26A7-472B-BEF8-0E63C4ABD4F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494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NumPy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자료다운로드</a:t>
            </a:r>
            <a:endParaRPr lang="en-US" altLang="ko-KR" dirty="0" smtClean="0">
              <a:hlinkClick r:id="rId2"/>
            </a:endParaRPr>
          </a:p>
          <a:p>
            <a:pPr lvl="1"/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www.dropbox.com/sh/1kc0o834qfplvcb/AACxe5jAsd5JbNNlgWy-9dH3a?dl=0</a:t>
            </a:r>
            <a:endParaRPr lang="en-US" altLang="ko-KR" dirty="0" smtClean="0"/>
          </a:p>
          <a:p>
            <a:r>
              <a:rPr lang="ko-KR" altLang="en-US" dirty="0" err="1" smtClean="0"/>
              <a:t>내컴퓨터의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C </a:t>
            </a:r>
            <a:r>
              <a:rPr lang="ko-KR" altLang="en-US" dirty="0" smtClean="0"/>
              <a:t>디렉토리 바로 밑에 다운로드</a:t>
            </a:r>
            <a:endParaRPr lang="en-US" altLang="ko-KR" dirty="0" smtClean="0"/>
          </a:p>
          <a:p>
            <a:pPr lvl="1"/>
            <a:r>
              <a:rPr lang="en-US" altLang="ko-KR" dirty="0"/>
              <a:t>C:\Numpy Coding - July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952B-26A7-472B-BEF8-0E63C4ABD4F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412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 순서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Arrays</a:t>
            </a:r>
          </a:p>
          <a:p>
            <a:r>
              <a:rPr lang="en-US" altLang="ko-KR" dirty="0"/>
              <a:t>Array </a:t>
            </a:r>
            <a:r>
              <a:rPr lang="en-US" altLang="ko-KR" dirty="0" smtClean="0"/>
              <a:t>indexing and Selection</a:t>
            </a:r>
            <a:endParaRPr lang="en-US" altLang="ko-KR" dirty="0"/>
          </a:p>
          <a:p>
            <a:r>
              <a:rPr lang="en-US" altLang="ko-KR" dirty="0" smtClean="0"/>
              <a:t>Operations</a:t>
            </a:r>
            <a:endParaRPr lang="en-US" altLang="ko-KR" dirty="0"/>
          </a:p>
          <a:p>
            <a:r>
              <a:rPr lang="en-US" altLang="ko-KR" dirty="0" err="1" smtClean="0"/>
              <a:t>Excercises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952B-26A7-472B-BEF8-0E63C4ABD4F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91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코딩환경</a:t>
            </a:r>
            <a:r>
              <a:rPr lang="ko-KR" altLang="en-US" dirty="0" smtClean="0"/>
              <a:t> 설정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Jupyter</a:t>
            </a:r>
            <a:r>
              <a:rPr lang="en-US" altLang="ko-KR" dirty="0" smtClean="0"/>
              <a:t> Notebook</a:t>
            </a:r>
            <a:r>
              <a:rPr lang="ko-KR" altLang="en-US" dirty="0" smtClean="0"/>
              <a:t>을 중심으로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952B-26A7-472B-BEF8-0E63C4ABD4F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71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9922" y="657225"/>
            <a:ext cx="3733800" cy="55435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0114" y="511747"/>
            <a:ext cx="485742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Jupyter</a:t>
            </a:r>
            <a:r>
              <a:rPr lang="en-US" altLang="ko-KR" dirty="0"/>
              <a:t> Notebook </a:t>
            </a:r>
            <a:r>
              <a:rPr lang="ko-KR" altLang="en-US" dirty="0"/>
              <a:t>시작하기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윈도우 왼쪽 아래에 있는 검색기 누릅니다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그러면 오른쪽과 같은 창이 뜹니다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952B-26A7-472B-BEF8-0E63C4ABD4F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741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26868" y="603189"/>
            <a:ext cx="3070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Jupyter</a:t>
            </a:r>
            <a:r>
              <a:rPr lang="en-US" altLang="ko-KR" dirty="0"/>
              <a:t> Notebook </a:t>
            </a:r>
            <a:r>
              <a:rPr lang="ko-KR" altLang="en-US" dirty="0"/>
              <a:t>시작하기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9843" y="787854"/>
            <a:ext cx="3733800" cy="554355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419600" y="5773783"/>
            <a:ext cx="1854926" cy="7315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40823" y="5954877"/>
            <a:ext cx="2049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①-’cmd’</a:t>
            </a:r>
            <a:r>
              <a:rPr lang="ko-KR" altLang="en-US" dirty="0"/>
              <a:t>라고 입력</a:t>
            </a:r>
            <a:endParaRPr lang="ko-KR" altLang="en-US" dirty="0"/>
          </a:p>
        </p:txBody>
      </p:sp>
      <p:cxnSp>
        <p:nvCxnSpPr>
          <p:cNvPr id="8" name="직선 화살표 연결선 7"/>
          <p:cNvCxnSpPr>
            <a:stCxn id="6" idx="3"/>
            <a:endCxn id="5" idx="1"/>
          </p:cNvCxnSpPr>
          <p:nvPr/>
        </p:nvCxnSpPr>
        <p:spPr>
          <a:xfrm>
            <a:off x="3190038" y="6139543"/>
            <a:ext cx="12295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5242560" y="1528354"/>
            <a:ext cx="3409405" cy="7315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311120" y="1709448"/>
            <a:ext cx="310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②-’Anaconda Prompt’ </a:t>
            </a:r>
            <a:r>
              <a:rPr lang="ko-KR" altLang="en-US" dirty="0"/>
              <a:t>선택</a:t>
            </a:r>
            <a:endParaRPr lang="ko-KR" altLang="en-US" dirty="0"/>
          </a:p>
        </p:txBody>
      </p:sp>
      <p:cxnSp>
        <p:nvCxnSpPr>
          <p:cNvPr id="12" name="직선 화살표 연결선 11"/>
          <p:cNvCxnSpPr>
            <a:stCxn id="11" idx="3"/>
            <a:endCxn id="10" idx="1"/>
          </p:cNvCxnSpPr>
          <p:nvPr/>
        </p:nvCxnSpPr>
        <p:spPr>
          <a:xfrm>
            <a:off x="4419601" y="1894114"/>
            <a:ext cx="8229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952B-26A7-472B-BEF8-0E63C4ABD4F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45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1919" y="629314"/>
            <a:ext cx="3070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Jupyter</a:t>
            </a:r>
            <a:r>
              <a:rPr lang="en-US" altLang="ko-KR" dirty="0"/>
              <a:t> Notebook </a:t>
            </a:r>
            <a:r>
              <a:rPr lang="ko-KR" altLang="en-US" dirty="0"/>
              <a:t>시작하기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11" name="TextBox 10"/>
          <p:cNvSpPr txBox="1"/>
          <p:nvPr/>
        </p:nvSpPr>
        <p:spPr>
          <a:xfrm>
            <a:off x="304667" y="1735573"/>
            <a:ext cx="2422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① </a:t>
            </a:r>
            <a:r>
              <a:rPr lang="en-US" altLang="ko-KR" dirty="0"/>
              <a:t>-</a:t>
            </a:r>
            <a:r>
              <a:rPr lang="ko-KR" altLang="en-US" dirty="0"/>
              <a:t>이런 창이 뜹니다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12" name="직선 화살표 연결선 11"/>
          <p:cNvCxnSpPr>
            <a:stCxn id="11" idx="3"/>
          </p:cNvCxnSpPr>
          <p:nvPr/>
        </p:nvCxnSpPr>
        <p:spPr>
          <a:xfrm>
            <a:off x="2727126" y="1920239"/>
            <a:ext cx="11608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7969" y="1275645"/>
            <a:ext cx="4886325" cy="178117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17730" y="4583276"/>
            <a:ext cx="2571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② -</a:t>
            </a:r>
            <a:r>
              <a:rPr lang="ko-KR" altLang="en-US" dirty="0"/>
              <a:t>이렇게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16" name="직선 화살표 연결선 15"/>
          <p:cNvCxnSpPr>
            <a:stCxn id="15" idx="3"/>
          </p:cNvCxnSpPr>
          <p:nvPr/>
        </p:nvCxnSpPr>
        <p:spPr>
          <a:xfrm>
            <a:off x="2889269" y="4767942"/>
            <a:ext cx="10117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952B-26A7-472B-BEF8-0E63C4ABD4F8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7968" y="3920773"/>
            <a:ext cx="4886325" cy="157162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889268" y="5995119"/>
            <a:ext cx="4025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③ -</a:t>
            </a:r>
            <a:r>
              <a:rPr lang="ko-KR" altLang="en-US" dirty="0" smtClean="0"/>
              <a:t>그리고 </a:t>
            </a:r>
            <a:r>
              <a:rPr lang="en-US" altLang="ko-KR" dirty="0" smtClean="0"/>
              <a:t>enter </a:t>
            </a:r>
            <a:r>
              <a:rPr lang="ko-KR" altLang="en-US" dirty="0" smtClean="0"/>
              <a:t>키를 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그러면</a:t>
            </a:r>
            <a:r>
              <a:rPr lang="en-US" altLang="ko-KR" dirty="0" smtClean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8042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1554" y="459497"/>
            <a:ext cx="28358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Jupyter</a:t>
            </a:r>
            <a:r>
              <a:rPr lang="en-US" altLang="ko-KR" dirty="0"/>
              <a:t> Notebook </a:t>
            </a:r>
            <a:r>
              <a:rPr lang="ko-KR" altLang="en-US" dirty="0" smtClean="0"/>
              <a:t>시작하기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요런 창이 뜹니다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952B-26A7-472B-BEF8-0E63C4ABD4F8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837" y="1974851"/>
            <a:ext cx="7934325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182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1198</TotalTime>
  <Words>218</Words>
  <Application>Microsoft Office PowerPoint</Application>
  <PresentationFormat>화면 슬라이드 쇼(4:3)</PresentationFormat>
  <Paragraphs>62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맑은 고딕</vt:lpstr>
      <vt:lpstr>Arial</vt:lpstr>
      <vt:lpstr>Calibri</vt:lpstr>
      <vt:lpstr>Calibri Light</vt:lpstr>
      <vt:lpstr>Office 테마</vt:lpstr>
      <vt:lpstr>Python NumPy 학습</vt:lpstr>
      <vt:lpstr>NumPy</vt:lpstr>
      <vt:lpstr>NumPy</vt:lpstr>
      <vt:lpstr>학습 순서</vt:lpstr>
      <vt:lpstr>코딩환경 설정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Markdown 메뉴로 입력 및 실행</vt:lpstr>
      <vt:lpstr>Coding 메뉴로 입력 및 실행</vt:lpstr>
      <vt:lpstr>키보드 숏컷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Yoo</dc:creator>
  <cp:lastModifiedBy>Yoo</cp:lastModifiedBy>
  <cp:revision>11</cp:revision>
  <dcterms:created xsi:type="dcterms:W3CDTF">2017-07-04T02:27:41Z</dcterms:created>
  <dcterms:modified xsi:type="dcterms:W3CDTF">2017-07-05T02:38:12Z</dcterms:modified>
</cp:coreProperties>
</file>